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1"/>
  </p:notesMasterIdLst>
  <p:sldIdLst>
    <p:sldId id="256" r:id="rId2"/>
    <p:sldId id="305" r:id="rId3"/>
    <p:sldId id="304" r:id="rId4"/>
    <p:sldId id="262" r:id="rId5"/>
    <p:sldId id="306" r:id="rId6"/>
    <p:sldId id="307" r:id="rId7"/>
    <p:sldId id="309" r:id="rId8"/>
    <p:sldId id="310" r:id="rId9"/>
    <p:sldId id="308"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660"/>
  </p:normalViewPr>
  <p:slideViewPr>
    <p:cSldViewPr>
      <p:cViewPr varScale="1">
        <p:scale>
          <a:sx n="81" d="100"/>
          <a:sy n="81" d="100"/>
        </p:scale>
        <p:origin x="148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E05A4-0CA8-454D-9098-BEC706804E2C}" type="datetimeFigureOut">
              <a:rPr lang="en-IN" smtClean="0"/>
              <a:t>16-11-2020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489C7-CF42-48AA-8B64-CD532F1B8676}" type="slidenum">
              <a:rPr lang="en-IN" smtClean="0"/>
              <a:t>‹#›</a:t>
            </a:fld>
            <a:endParaRPr lang="en-IN"/>
          </a:p>
        </p:txBody>
      </p:sp>
    </p:spTree>
    <p:extLst>
      <p:ext uri="{BB962C8B-B14F-4D97-AF65-F5344CB8AC3E}">
        <p14:creationId xmlns:p14="http://schemas.microsoft.com/office/powerpoint/2010/main" val="1475772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70bd74dec0_0_7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70bd74dec0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8AC8-0387-46A2-B647-45E0C0F0B5E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6ABC59B-8416-41AD-B6F4-5FFDCC354F7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3C2117-0E4F-42F0-A093-D79100425DD0}"/>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5" name="Footer Placeholder 4">
            <a:extLst>
              <a:ext uri="{FF2B5EF4-FFF2-40B4-BE49-F238E27FC236}">
                <a16:creationId xmlns:a16="http://schemas.microsoft.com/office/drawing/2014/main" id="{F1CC3B68-5B6F-4131-AB22-0E77F851D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EBB21-A667-4500-81D0-F4F33544996A}"/>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188025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DE0B-5F74-4DAA-AE36-55DE3163E8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9CCE68-9217-4E4D-B6BD-EE9D19D3C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71A805-B82F-47E3-A67D-2D992F8C0D58}"/>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5" name="Footer Placeholder 4">
            <a:extLst>
              <a:ext uri="{FF2B5EF4-FFF2-40B4-BE49-F238E27FC236}">
                <a16:creationId xmlns:a16="http://schemas.microsoft.com/office/drawing/2014/main" id="{7148CCA8-03C4-4538-B447-83A54D784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9433B-8FE7-40D4-9313-68293177CEB1}"/>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01878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2DEC0F-8DCB-486E-9329-196332541DA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D44FAF-FBF9-4DD4-9F9D-7CA228E6E94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D6EF3-EAB0-49AD-B00A-B2F1C7323AEA}"/>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5" name="Footer Placeholder 4">
            <a:extLst>
              <a:ext uri="{FF2B5EF4-FFF2-40B4-BE49-F238E27FC236}">
                <a16:creationId xmlns:a16="http://schemas.microsoft.com/office/drawing/2014/main" id="{E7122909-A7DD-4FA6-9140-42E4F541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9F395-11D3-416C-8C53-68D88237982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729662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7"/>
        <p:cNvGrpSpPr/>
        <p:nvPr/>
      </p:nvGrpSpPr>
      <p:grpSpPr>
        <a:xfrm>
          <a:off x="0" y="0"/>
          <a:ext cx="0" cy="0"/>
          <a:chOff x="0" y="0"/>
          <a:chExt cx="0" cy="0"/>
        </a:xfrm>
      </p:grpSpPr>
      <p:sp>
        <p:nvSpPr>
          <p:cNvPr id="78" name="Google Shape;78;p7"/>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txBox="1">
            <a:spLocks noGrp="1"/>
          </p:cNvSpPr>
          <p:nvPr>
            <p:ph type="title"/>
          </p:nvPr>
        </p:nvSpPr>
        <p:spPr>
          <a:xfrm>
            <a:off x="1140950" y="3556800"/>
            <a:ext cx="3800400" cy="59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7"/>
          <p:cNvSpPr txBox="1">
            <a:spLocks noGrp="1"/>
          </p:cNvSpPr>
          <p:nvPr>
            <p:ph type="body" idx="1"/>
          </p:nvPr>
        </p:nvSpPr>
        <p:spPr>
          <a:xfrm>
            <a:off x="1140950" y="4282867"/>
            <a:ext cx="3800400" cy="1851600"/>
          </a:xfrm>
          <a:prstGeom prst="rect">
            <a:avLst/>
          </a:prstGeom>
        </p:spPr>
        <p:txBody>
          <a:bodyPr spcFirstLastPara="1" wrap="square" lIns="91425" tIns="91425" rIns="91425" bIns="91425" anchor="t" anchorCtr="0">
            <a:noAutofit/>
          </a:bodyPr>
          <a:lstStyle>
            <a:lvl1pPr marL="457200" lvl="0" indent="-298450" algn="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grpSp>
        <p:nvGrpSpPr>
          <p:cNvPr id="81" name="Google Shape;81;p7"/>
          <p:cNvGrpSpPr/>
          <p:nvPr/>
        </p:nvGrpSpPr>
        <p:grpSpPr>
          <a:xfrm>
            <a:off x="5732681" y="1910859"/>
            <a:ext cx="623168" cy="642291"/>
            <a:chOff x="5732681" y="1433144"/>
            <a:chExt cx="623168" cy="481718"/>
          </a:xfrm>
        </p:grpSpPr>
        <p:sp>
          <p:nvSpPr>
            <p:cNvPr id="82" name="Google Shape;82;p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5" name="Google Shape;85;p7"/>
          <p:cNvGrpSpPr/>
          <p:nvPr/>
        </p:nvGrpSpPr>
        <p:grpSpPr>
          <a:xfrm>
            <a:off x="7529776" y="1317910"/>
            <a:ext cx="845524" cy="1458857"/>
            <a:chOff x="7529776" y="988432"/>
            <a:chExt cx="845524" cy="1094143"/>
          </a:xfrm>
        </p:grpSpPr>
        <p:sp>
          <p:nvSpPr>
            <p:cNvPr id="86" name="Google Shape;86;p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 name="Google Shape;88;p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0" name="Google Shape;90;p7"/>
          <p:cNvGrpSpPr/>
          <p:nvPr/>
        </p:nvGrpSpPr>
        <p:grpSpPr>
          <a:xfrm>
            <a:off x="5334051" y="495657"/>
            <a:ext cx="608705" cy="1049505"/>
            <a:chOff x="5334050" y="371742"/>
            <a:chExt cx="608705" cy="787129"/>
          </a:xfrm>
        </p:grpSpPr>
        <p:sp>
          <p:nvSpPr>
            <p:cNvPr id="91" name="Google Shape;91;p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5" name="Google Shape;95;p7"/>
          <p:cNvGrpSpPr/>
          <p:nvPr/>
        </p:nvGrpSpPr>
        <p:grpSpPr>
          <a:xfrm>
            <a:off x="7179888" y="3068922"/>
            <a:ext cx="608705" cy="1048779"/>
            <a:chOff x="7179887" y="2301692"/>
            <a:chExt cx="608705" cy="786584"/>
          </a:xfrm>
        </p:grpSpPr>
        <p:sp>
          <p:nvSpPr>
            <p:cNvPr id="96" name="Google Shape;96;p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9" name="Google Shape;99;p7"/>
          <p:cNvGrpSpPr/>
          <p:nvPr/>
        </p:nvGrpSpPr>
        <p:grpSpPr>
          <a:xfrm>
            <a:off x="4941319" y="2681720"/>
            <a:ext cx="363838" cy="628009"/>
            <a:chOff x="4941319" y="2011289"/>
            <a:chExt cx="363838" cy="471007"/>
          </a:xfrm>
        </p:grpSpPr>
        <p:sp>
          <p:nvSpPr>
            <p:cNvPr id="100" name="Google Shape;100;p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4" name="Google Shape;104;p7"/>
          <p:cNvGrpSpPr/>
          <p:nvPr/>
        </p:nvGrpSpPr>
        <p:grpSpPr>
          <a:xfrm>
            <a:off x="6810182" y="684983"/>
            <a:ext cx="556211" cy="713695"/>
            <a:chOff x="6810181" y="513737"/>
            <a:chExt cx="556211" cy="535271"/>
          </a:xfrm>
        </p:grpSpPr>
        <p:sp>
          <p:nvSpPr>
            <p:cNvPr id="105" name="Google Shape;105;p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15" name="Google Shape;115;p7"/>
          <p:cNvGrpSpPr/>
          <p:nvPr/>
        </p:nvGrpSpPr>
        <p:grpSpPr>
          <a:xfrm>
            <a:off x="4580176" y="1397949"/>
            <a:ext cx="853573" cy="1094485"/>
            <a:chOff x="4580175" y="1048462"/>
            <a:chExt cx="853573" cy="820864"/>
          </a:xfrm>
        </p:grpSpPr>
        <p:sp>
          <p:nvSpPr>
            <p:cNvPr id="116" name="Google Shape;116;p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26" name="Google Shape;126;p7"/>
          <p:cNvGrpSpPr/>
          <p:nvPr/>
        </p:nvGrpSpPr>
        <p:grpSpPr>
          <a:xfrm>
            <a:off x="2595037" y="1352927"/>
            <a:ext cx="1585449" cy="1536717"/>
            <a:chOff x="2595036" y="1014695"/>
            <a:chExt cx="1585449" cy="1152538"/>
          </a:xfrm>
        </p:grpSpPr>
        <p:sp>
          <p:nvSpPr>
            <p:cNvPr id="127" name="Google Shape;127;p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0" name="Google Shape;140;p7"/>
          <p:cNvGrpSpPr/>
          <p:nvPr/>
        </p:nvGrpSpPr>
        <p:grpSpPr>
          <a:xfrm>
            <a:off x="3922215" y="859986"/>
            <a:ext cx="381507" cy="775905"/>
            <a:chOff x="3922214" y="644989"/>
            <a:chExt cx="381507" cy="581929"/>
          </a:xfrm>
        </p:grpSpPr>
        <p:sp>
          <p:nvSpPr>
            <p:cNvPr id="141" name="Google Shape;141;p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4" name="Google Shape;144;p7"/>
          <p:cNvGrpSpPr/>
          <p:nvPr/>
        </p:nvGrpSpPr>
        <p:grpSpPr>
          <a:xfrm>
            <a:off x="3459801" y="666383"/>
            <a:ext cx="219181" cy="445824"/>
            <a:chOff x="3459801" y="499787"/>
            <a:chExt cx="219181" cy="334368"/>
          </a:xfrm>
        </p:grpSpPr>
        <p:sp>
          <p:nvSpPr>
            <p:cNvPr id="145" name="Google Shape;145;p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 name="Google Shape;146;p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45576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5">
  <p:cSld name="Three columns 5">
    <p:spTree>
      <p:nvGrpSpPr>
        <p:cNvPr id="1" name="Shape 795"/>
        <p:cNvGrpSpPr/>
        <p:nvPr/>
      </p:nvGrpSpPr>
      <p:grpSpPr>
        <a:xfrm>
          <a:off x="0" y="0"/>
          <a:ext cx="0" cy="0"/>
          <a:chOff x="0" y="0"/>
          <a:chExt cx="0" cy="0"/>
        </a:xfrm>
      </p:grpSpPr>
      <p:sp>
        <p:nvSpPr>
          <p:cNvPr id="796" name="Google Shape;796;p29"/>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7" name="Google Shape;797;p29"/>
          <p:cNvSpPr txBox="1">
            <a:spLocks noGrp="1"/>
          </p:cNvSpPr>
          <p:nvPr>
            <p:ph type="title"/>
          </p:nvPr>
        </p:nvSpPr>
        <p:spPr>
          <a:xfrm>
            <a:off x="720000" y="720000"/>
            <a:ext cx="7704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1898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9" name="Google Shape;799;p29"/>
          <p:cNvSpPr txBox="1">
            <a:spLocks noGrp="1"/>
          </p:cNvSpPr>
          <p:nvPr>
            <p:ph type="subTitle" idx="2"/>
          </p:nvPr>
        </p:nvSpPr>
        <p:spPr>
          <a:xfrm>
            <a:off x="11898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37242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1" name="Google Shape;801;p29"/>
          <p:cNvSpPr txBox="1">
            <a:spLocks noGrp="1"/>
          </p:cNvSpPr>
          <p:nvPr>
            <p:ph type="subTitle" idx="4"/>
          </p:nvPr>
        </p:nvSpPr>
        <p:spPr>
          <a:xfrm>
            <a:off x="37242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62586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3" name="Google Shape;803;p29"/>
          <p:cNvSpPr txBox="1">
            <a:spLocks noGrp="1"/>
          </p:cNvSpPr>
          <p:nvPr>
            <p:ph type="subTitle" idx="6"/>
          </p:nvPr>
        </p:nvSpPr>
        <p:spPr>
          <a:xfrm>
            <a:off x="62586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5848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CAD9-A82D-4F67-AC78-73106F0458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1F480E-AFDA-43B1-8A3E-5AC39AB673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DD3A75-6A1F-4323-AA31-C0076FEBD6FF}"/>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5" name="Footer Placeholder 4">
            <a:extLst>
              <a:ext uri="{FF2B5EF4-FFF2-40B4-BE49-F238E27FC236}">
                <a16:creationId xmlns:a16="http://schemas.microsoft.com/office/drawing/2014/main" id="{9BB0D730-A17B-4678-B091-47400143A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2A5BA-5F8D-464B-BCFC-85BA620E6550}"/>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80636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E493-94D5-4B4F-805D-EDF3095A0BB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BA8878-9D1E-4BB8-A4AF-F501AA95C3C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3FB34-8028-452B-8DB3-518D96D999C0}"/>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5" name="Footer Placeholder 4">
            <a:extLst>
              <a:ext uri="{FF2B5EF4-FFF2-40B4-BE49-F238E27FC236}">
                <a16:creationId xmlns:a16="http://schemas.microsoft.com/office/drawing/2014/main" id="{9904485E-06C0-447F-B525-C427AB1ED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525AB-771A-4A7E-9CE5-DCEE636D7824}"/>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1062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4048-04C6-45E5-BAAF-AD8A38B5B7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670E42-6D20-4F9E-943A-C53D52CDC71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592AE2-0C18-46F4-BEB9-77F517E37BEA}"/>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65B5C2-8253-4413-B6F5-381B6612D114}"/>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6" name="Footer Placeholder 5">
            <a:extLst>
              <a:ext uri="{FF2B5EF4-FFF2-40B4-BE49-F238E27FC236}">
                <a16:creationId xmlns:a16="http://schemas.microsoft.com/office/drawing/2014/main" id="{E679038F-C776-475C-AA97-ADE4F256B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32B0F-C6A0-4B7C-B2A4-C2E7AF6663F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23137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A379-4182-42C1-A9BC-1A2879BFB292}"/>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F750BA-A17B-4134-85F9-61C3BF7DECF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B4C5C-CF69-4CBF-B157-D525EE48DAF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E382D6-F5D7-4937-A057-E48B6A108D8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4141C-9AF8-4AB8-BBF3-FEA74AE1DB3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D64935-53CB-4BC7-9641-9331D88B5B89}"/>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8" name="Footer Placeholder 7">
            <a:extLst>
              <a:ext uri="{FF2B5EF4-FFF2-40B4-BE49-F238E27FC236}">
                <a16:creationId xmlns:a16="http://schemas.microsoft.com/office/drawing/2014/main" id="{80EBE77A-AF25-451E-8943-8EF52EA2D9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4195F-06B6-422B-A365-A92F2911BC8B}"/>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138414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BF25-A003-4BAF-8447-7AD8841882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003234-8055-4D68-8745-F5D63F7B71B7}"/>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4" name="Footer Placeholder 3">
            <a:extLst>
              <a:ext uri="{FF2B5EF4-FFF2-40B4-BE49-F238E27FC236}">
                <a16:creationId xmlns:a16="http://schemas.microsoft.com/office/drawing/2014/main" id="{3F2ADF54-0C11-4311-A215-33A586A4E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FA6CA-02B4-46F1-9B1A-8671F8A2E36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37444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C9057-B1ED-49D8-A279-25DFD94B217D}"/>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3" name="Footer Placeholder 2">
            <a:extLst>
              <a:ext uri="{FF2B5EF4-FFF2-40B4-BE49-F238E27FC236}">
                <a16:creationId xmlns:a16="http://schemas.microsoft.com/office/drawing/2014/main" id="{EA7446FB-88AB-4099-9C6C-7CFB2460D5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A56623-FABB-4668-99BB-79A9DB10718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9695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BBA5-D30C-44B9-AFFD-E74A25A4574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905D6E-3AB3-4AD6-85BF-BF71BD19D6B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FF1FA6-7566-45D4-B738-545D958122C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67567C-D978-4631-9545-B109841D22B5}"/>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6" name="Footer Placeholder 5">
            <a:extLst>
              <a:ext uri="{FF2B5EF4-FFF2-40B4-BE49-F238E27FC236}">
                <a16:creationId xmlns:a16="http://schemas.microsoft.com/office/drawing/2014/main" id="{BF746C69-444F-4FD6-A23E-423D19BF64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183B0-0DAC-46A9-BC44-23FFF1344DC7}"/>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16490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4C01-4A8C-48F3-BE30-6DD5F0B34F6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445BF9-235B-4D32-9FA5-B1CC91196D9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FED0FD3-E685-4E80-A948-A0FFBC9C72A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67C253-0572-4541-AFA9-51FB8066F4C0}"/>
              </a:ext>
            </a:extLst>
          </p:cNvPr>
          <p:cNvSpPr>
            <a:spLocks noGrp="1"/>
          </p:cNvSpPr>
          <p:nvPr>
            <p:ph type="dt" sz="half" idx="10"/>
          </p:nvPr>
        </p:nvSpPr>
        <p:spPr/>
        <p:txBody>
          <a:bodyPr/>
          <a:lstStyle/>
          <a:p>
            <a:fld id="{22278AEF-C5F7-4B66-AA02-1B9777B8FF83}" type="datetimeFigureOut">
              <a:rPr lang="en-US" smtClean="0"/>
              <a:pPr/>
              <a:t>11/16/2020</a:t>
            </a:fld>
            <a:endParaRPr lang="en-US"/>
          </a:p>
        </p:txBody>
      </p:sp>
      <p:sp>
        <p:nvSpPr>
          <p:cNvPr id="6" name="Footer Placeholder 5">
            <a:extLst>
              <a:ext uri="{FF2B5EF4-FFF2-40B4-BE49-F238E27FC236}">
                <a16:creationId xmlns:a16="http://schemas.microsoft.com/office/drawing/2014/main" id="{431BE579-BC97-423D-9D96-18A11CA1F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B918B8-89B1-4F2B-ABCF-F400D5AD538E}"/>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75496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5B7E4-088C-4C29-841D-74CC6B11CD9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118DAB-9F9D-4E8D-AFCD-6887A6FE044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16618-0FE6-4405-887E-FF537527884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2278AEF-C5F7-4B66-AA02-1B9777B8FF83}" type="datetimeFigureOut">
              <a:rPr lang="en-US" smtClean="0"/>
              <a:pPr/>
              <a:t>11/16/2020</a:t>
            </a:fld>
            <a:endParaRPr lang="en-US"/>
          </a:p>
        </p:txBody>
      </p:sp>
      <p:sp>
        <p:nvSpPr>
          <p:cNvPr id="5" name="Footer Placeholder 4">
            <a:extLst>
              <a:ext uri="{FF2B5EF4-FFF2-40B4-BE49-F238E27FC236}">
                <a16:creationId xmlns:a16="http://schemas.microsoft.com/office/drawing/2014/main" id="{C0A1529C-68D1-4316-AF6B-51A01D234F9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EAB481-FDE0-4FFE-A5A2-F5D3142CF7E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F84F99-15C9-424C-8C40-4FD4E37FE306}" type="slidenum">
              <a:rPr lang="en-US" smtClean="0"/>
              <a:pPr/>
              <a:t>‹#›</a:t>
            </a:fld>
            <a:endParaRPr lang="en-US"/>
          </a:p>
        </p:txBody>
      </p:sp>
    </p:spTree>
    <p:extLst>
      <p:ext uri="{BB962C8B-B14F-4D97-AF65-F5344CB8AC3E}">
        <p14:creationId xmlns:p14="http://schemas.microsoft.com/office/powerpoint/2010/main" val="318113094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VIT LOGO">
            <a:extLst>
              <a:ext uri="{FF2B5EF4-FFF2-40B4-BE49-F238E27FC236}">
                <a16:creationId xmlns:a16="http://schemas.microsoft.com/office/drawing/2014/main" id="{0300D63E-15ED-4836-9BDD-251EFB29B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606425"/>
            <a:ext cx="2595076" cy="2670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67200" y="2057400"/>
            <a:ext cx="3983182" cy="769441"/>
          </a:xfrm>
          <a:prstGeom prst="rect">
            <a:avLst/>
          </a:prstGeom>
          <a:noFill/>
        </p:spPr>
        <p:txBody>
          <a:bodyPr wrap="square" rtlCol="0">
            <a:spAutoFit/>
          </a:bodyPr>
          <a:lstStyle/>
          <a:p>
            <a:r>
              <a:rPr lang="en-US" sz="4400" dirty="0">
                <a:solidFill>
                  <a:schemeClr val="accent1">
                    <a:lumMod val="75000"/>
                  </a:schemeClr>
                </a:solidFill>
              </a:rPr>
              <a:t>Dine@myTime</a:t>
            </a:r>
          </a:p>
        </p:txBody>
      </p:sp>
      <p:pic>
        <p:nvPicPr>
          <p:cNvPr id="44" name="Picture 43">
            <a:extLst>
              <a:ext uri="{FF2B5EF4-FFF2-40B4-BE49-F238E27FC236}">
                <a16:creationId xmlns:a16="http://schemas.microsoft.com/office/drawing/2014/main" id="{A6748188-6A8A-4BEE-8AFD-5680D4E0E0F9}"/>
              </a:ext>
            </a:extLst>
          </p:cNvPr>
          <p:cNvPicPr>
            <a:picLocks noChangeAspect="1"/>
          </p:cNvPicPr>
          <p:nvPr/>
        </p:nvPicPr>
        <p:blipFill>
          <a:blip r:embed="rId3"/>
          <a:stretch>
            <a:fillRect/>
          </a:stretch>
        </p:blipFill>
        <p:spPr>
          <a:xfrm>
            <a:off x="330830" y="3962400"/>
            <a:ext cx="2909076" cy="2362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196" name="Google Shape;3196;p58"/>
          <p:cNvSpPr txBox="1">
            <a:spLocks noGrp="1"/>
          </p:cNvSpPr>
          <p:nvPr>
            <p:ph type="title"/>
          </p:nvPr>
        </p:nvSpPr>
        <p:spPr>
          <a:xfrm>
            <a:off x="649207" y="987833"/>
            <a:ext cx="7704000" cy="320400"/>
          </a:xfrm>
          <a:prstGeom prst="rect">
            <a:avLst/>
          </a:prstGeom>
        </p:spPr>
        <p:txBody>
          <a:bodyPr spcFirstLastPara="1" vert="horz" wrap="square" lIns="91425" tIns="91425" rIns="91425" bIns="91425" rtlCol="0" anchor="ctr" anchorCtr="0">
            <a:noAutofit/>
          </a:bodyPr>
          <a:lstStyle/>
          <a:p>
            <a:r>
              <a:rPr lang="en" dirty="0"/>
              <a:t>OUR TEAM</a:t>
            </a:r>
            <a:endParaRPr dirty="0"/>
          </a:p>
        </p:txBody>
      </p:sp>
      <p:grpSp>
        <p:nvGrpSpPr>
          <p:cNvPr id="3203" name="Google Shape;3203;p58"/>
          <p:cNvGrpSpPr/>
          <p:nvPr/>
        </p:nvGrpSpPr>
        <p:grpSpPr>
          <a:xfrm>
            <a:off x="7403765" y="2212248"/>
            <a:ext cx="650134" cy="642474"/>
            <a:chOff x="7302646" y="1315923"/>
            <a:chExt cx="650134" cy="642474"/>
          </a:xfrm>
        </p:grpSpPr>
        <p:sp>
          <p:nvSpPr>
            <p:cNvPr id="3204" name="Google Shape;3204;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205" name="Google Shape;3205;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06" name="Google Shape;3206;p58"/>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spcFirstLastPara="1" wrap="square" lIns="91425" tIns="91425" rIns="91425" bIns="91425" anchor="ctr" anchorCtr="0">
              <a:noAutofit/>
            </a:bodyPr>
            <a:lstStyle/>
            <a:p>
              <a:endParaRPr/>
            </a:p>
          </p:txBody>
        </p:sp>
      </p:grpSp>
      <p:grpSp>
        <p:nvGrpSpPr>
          <p:cNvPr id="3207" name="Google Shape;3207;p58"/>
          <p:cNvGrpSpPr/>
          <p:nvPr/>
        </p:nvGrpSpPr>
        <p:grpSpPr>
          <a:xfrm>
            <a:off x="1090089" y="2516673"/>
            <a:ext cx="659781" cy="682280"/>
            <a:chOff x="1475763" y="1500948"/>
            <a:chExt cx="659781" cy="682280"/>
          </a:xfrm>
        </p:grpSpPr>
        <p:sp>
          <p:nvSpPr>
            <p:cNvPr id="3208" name="Google Shape;3208;p58"/>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209" name="Google Shape;3209;p58"/>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0" name="Google Shape;3210;p58"/>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1" name="Google Shape;3211;p58"/>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2" name="Google Shape;3212;p58"/>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3" name="Google Shape;3213;p58"/>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4" name="Google Shape;3214;p58"/>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sp>
        <p:nvSpPr>
          <p:cNvPr id="3215" name="Google Shape;3215;p58"/>
          <p:cNvSpPr/>
          <p:nvPr/>
        </p:nvSpPr>
        <p:spPr>
          <a:xfrm>
            <a:off x="4823133" y="2939751"/>
            <a:ext cx="515172" cy="515204"/>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16" name="Google Shape;3216;p58"/>
          <p:cNvSpPr/>
          <p:nvPr/>
        </p:nvSpPr>
        <p:spPr>
          <a:xfrm>
            <a:off x="2260289" y="2922276"/>
            <a:ext cx="1908602" cy="455321"/>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7" name="Google Shape;3217;p58"/>
          <p:cNvSpPr/>
          <p:nvPr/>
        </p:nvSpPr>
        <p:spPr>
          <a:xfrm>
            <a:off x="4817919" y="3116480"/>
            <a:ext cx="1908610" cy="5809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8" name="Google Shape;3218;p58"/>
          <p:cNvSpPr/>
          <p:nvPr/>
        </p:nvSpPr>
        <p:spPr>
          <a:xfrm>
            <a:off x="4028613" y="2965141"/>
            <a:ext cx="1093001" cy="1036401"/>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19" name="Google Shape;3219;p58"/>
          <p:cNvGrpSpPr/>
          <p:nvPr/>
        </p:nvGrpSpPr>
        <p:grpSpPr>
          <a:xfrm>
            <a:off x="3880912" y="2583745"/>
            <a:ext cx="1174857" cy="1417764"/>
            <a:chOff x="3916200" y="1687420"/>
            <a:chExt cx="1174857" cy="1417764"/>
          </a:xfrm>
        </p:grpSpPr>
        <p:sp>
          <p:nvSpPr>
            <p:cNvPr id="3220" name="Google Shape;3220;p58"/>
            <p:cNvSpPr/>
            <p:nvPr/>
          </p:nvSpPr>
          <p:spPr>
            <a:xfrm>
              <a:off x="4986285" y="2082724"/>
              <a:ext cx="39646" cy="209960"/>
            </a:xfrm>
            <a:custGeom>
              <a:avLst/>
              <a:gdLst/>
              <a:ahLst/>
              <a:cxnLst/>
              <a:rect l="l" t="t" r="r" b="b"/>
              <a:pathLst>
                <a:path w="1237" h="6551" extrusionOk="0">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21" name="Google Shape;3221;p58"/>
            <p:cNvSpPr/>
            <p:nvPr/>
          </p:nvSpPr>
          <p:spPr>
            <a:xfrm>
              <a:off x="4124653" y="2692668"/>
              <a:ext cx="4295" cy="93201"/>
            </a:xfrm>
            <a:custGeom>
              <a:avLst/>
              <a:gdLst/>
              <a:ahLst/>
              <a:cxnLst/>
              <a:rect l="l" t="t" r="r" b="b"/>
              <a:pathLst>
                <a:path w="134" h="2908" extrusionOk="0">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2" name="Google Shape;3222;p58"/>
            <p:cNvSpPr/>
            <p:nvPr/>
          </p:nvSpPr>
          <p:spPr>
            <a:xfrm>
              <a:off x="4124653" y="2506297"/>
              <a:ext cx="4295" cy="93233"/>
            </a:xfrm>
            <a:custGeom>
              <a:avLst/>
              <a:gdLst/>
              <a:ahLst/>
              <a:cxnLst/>
              <a:rect l="l" t="t" r="r" b="b"/>
              <a:pathLst>
                <a:path w="134" h="2909" extrusionOk="0">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3" name="Google Shape;3223;p58"/>
            <p:cNvSpPr/>
            <p:nvPr/>
          </p:nvSpPr>
          <p:spPr>
            <a:xfrm>
              <a:off x="4716905" y="1872797"/>
              <a:ext cx="209415" cy="418797"/>
            </a:xfrm>
            <a:custGeom>
              <a:avLst/>
              <a:gdLst/>
              <a:ahLst/>
              <a:cxnLst/>
              <a:rect l="l" t="t" r="r" b="b"/>
              <a:pathLst>
                <a:path w="6534" h="13067" extrusionOk="0">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4" name="Google Shape;3224;p58"/>
            <p:cNvSpPr/>
            <p:nvPr/>
          </p:nvSpPr>
          <p:spPr>
            <a:xfrm>
              <a:off x="4285288" y="1797287"/>
              <a:ext cx="392580" cy="581515"/>
            </a:xfrm>
            <a:custGeom>
              <a:avLst/>
              <a:gdLst/>
              <a:ahLst/>
              <a:cxnLst/>
              <a:rect l="l" t="t" r="r" b="b"/>
              <a:pathLst>
                <a:path w="12249" h="18144" extrusionOk="0">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5" name="Google Shape;3225;p58"/>
            <p:cNvSpPr/>
            <p:nvPr/>
          </p:nvSpPr>
          <p:spPr>
            <a:xfrm>
              <a:off x="4427205" y="1709470"/>
              <a:ext cx="624975" cy="780994"/>
            </a:xfrm>
            <a:custGeom>
              <a:avLst/>
              <a:gdLst/>
              <a:ahLst/>
              <a:cxnLst/>
              <a:rect l="l" t="t" r="r" b="b"/>
              <a:pathLst>
                <a:path w="19500" h="24368" extrusionOk="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6" name="Google Shape;3226;p58"/>
            <p:cNvSpPr/>
            <p:nvPr/>
          </p:nvSpPr>
          <p:spPr>
            <a:xfrm>
              <a:off x="4126800" y="2210155"/>
              <a:ext cx="947879" cy="895028"/>
            </a:xfrm>
            <a:custGeom>
              <a:avLst/>
              <a:gdLst/>
              <a:ahLst/>
              <a:cxnLst/>
              <a:rect l="l" t="t" r="r" b="b"/>
              <a:pathLst>
                <a:path w="29575" h="27926" extrusionOk="0">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7" name="Google Shape;3227;p58"/>
            <p:cNvSpPr/>
            <p:nvPr/>
          </p:nvSpPr>
          <p:spPr>
            <a:xfrm>
              <a:off x="4260673" y="2329670"/>
              <a:ext cx="683338" cy="220504"/>
            </a:xfrm>
            <a:custGeom>
              <a:avLst/>
              <a:gdLst/>
              <a:ahLst/>
              <a:cxnLst/>
              <a:rect l="l" t="t" r="r" b="b"/>
              <a:pathLst>
                <a:path w="21321" h="6880" extrusionOk="0">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8" name="Google Shape;3228;p58"/>
            <p:cNvSpPr/>
            <p:nvPr/>
          </p:nvSpPr>
          <p:spPr>
            <a:xfrm>
              <a:off x="4815459" y="2600011"/>
              <a:ext cx="222267" cy="131790"/>
            </a:xfrm>
            <a:custGeom>
              <a:avLst/>
              <a:gdLst/>
              <a:ahLst/>
              <a:cxnLst/>
              <a:rect l="l" t="t" r="r" b="b"/>
              <a:pathLst>
                <a:path w="6935" h="4112" extrusionOk="0">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9" name="Google Shape;3229;p58"/>
            <p:cNvSpPr/>
            <p:nvPr/>
          </p:nvSpPr>
          <p:spPr>
            <a:xfrm>
              <a:off x="4419160" y="2658823"/>
              <a:ext cx="373831" cy="136757"/>
            </a:xfrm>
            <a:custGeom>
              <a:avLst/>
              <a:gdLst/>
              <a:ahLst/>
              <a:cxnLst/>
              <a:rect l="l" t="t" r="r" b="b"/>
              <a:pathLst>
                <a:path w="11664" h="4267" extrusionOk="0">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30" name="Google Shape;3230;p58"/>
            <p:cNvSpPr/>
            <p:nvPr/>
          </p:nvSpPr>
          <p:spPr>
            <a:xfrm>
              <a:off x="3916200" y="2016285"/>
              <a:ext cx="344505" cy="795000"/>
            </a:xfrm>
            <a:custGeom>
              <a:avLst/>
              <a:gdLst/>
              <a:ahLst/>
              <a:cxnLst/>
              <a:rect l="l" t="t" r="r" b="b"/>
              <a:pathLst>
                <a:path w="10749" h="24805" extrusionOk="0">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1" name="Google Shape;3231;p58"/>
            <p:cNvSpPr/>
            <p:nvPr/>
          </p:nvSpPr>
          <p:spPr>
            <a:xfrm>
              <a:off x="4419705" y="1741007"/>
              <a:ext cx="312231" cy="617604"/>
            </a:xfrm>
            <a:custGeom>
              <a:avLst/>
              <a:gdLst/>
              <a:ahLst/>
              <a:cxnLst/>
              <a:rect l="l" t="t" r="r" b="b"/>
              <a:pathLst>
                <a:path w="9742" h="19270" extrusionOk="0">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2" name="Google Shape;3232;p58"/>
            <p:cNvSpPr/>
            <p:nvPr/>
          </p:nvSpPr>
          <p:spPr>
            <a:xfrm>
              <a:off x="4460954" y="1898341"/>
              <a:ext cx="24134" cy="22723"/>
            </a:xfrm>
            <a:custGeom>
              <a:avLst/>
              <a:gdLst/>
              <a:ahLst/>
              <a:cxnLst/>
              <a:rect l="l" t="t" r="r" b="b"/>
              <a:pathLst>
                <a:path w="753" h="709" extrusionOk="0">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3" name="Google Shape;3233;p58"/>
            <p:cNvSpPr/>
            <p:nvPr/>
          </p:nvSpPr>
          <p:spPr>
            <a:xfrm>
              <a:off x="4441115" y="1882957"/>
              <a:ext cx="48235" cy="13140"/>
            </a:xfrm>
            <a:custGeom>
              <a:avLst/>
              <a:gdLst/>
              <a:ahLst/>
              <a:cxnLst/>
              <a:rect l="l" t="t" r="r" b="b"/>
              <a:pathLst>
                <a:path w="1505" h="410" extrusionOk="0">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4" name="Google Shape;3234;p58"/>
            <p:cNvSpPr/>
            <p:nvPr/>
          </p:nvSpPr>
          <p:spPr>
            <a:xfrm>
              <a:off x="4592134" y="1902090"/>
              <a:ext cx="23589" cy="22723"/>
            </a:xfrm>
            <a:custGeom>
              <a:avLst/>
              <a:gdLst/>
              <a:ahLst/>
              <a:cxnLst/>
              <a:rect l="l" t="t" r="r" b="b"/>
              <a:pathLst>
                <a:path w="736" h="709" extrusionOk="0">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5" name="Google Shape;3235;p58"/>
            <p:cNvSpPr/>
            <p:nvPr/>
          </p:nvSpPr>
          <p:spPr>
            <a:xfrm>
              <a:off x="4574475" y="1889399"/>
              <a:ext cx="48235" cy="12596"/>
            </a:xfrm>
            <a:custGeom>
              <a:avLst/>
              <a:gdLst/>
              <a:ahLst/>
              <a:cxnLst/>
              <a:rect l="l" t="t" r="r" b="b"/>
              <a:pathLst>
                <a:path w="1505" h="393" extrusionOk="0">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6" name="Google Shape;3236;p58"/>
            <p:cNvSpPr/>
            <p:nvPr/>
          </p:nvSpPr>
          <p:spPr>
            <a:xfrm>
              <a:off x="4495215" y="1889399"/>
              <a:ext cx="41280" cy="106951"/>
            </a:xfrm>
            <a:custGeom>
              <a:avLst/>
              <a:gdLst/>
              <a:ahLst/>
              <a:cxnLst/>
              <a:rect l="l" t="t" r="r" b="b"/>
              <a:pathLst>
                <a:path w="1288" h="3337" extrusionOk="0">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7" name="Google Shape;3237;p58"/>
            <p:cNvSpPr/>
            <p:nvPr/>
          </p:nvSpPr>
          <p:spPr>
            <a:xfrm>
              <a:off x="4517169" y="2115383"/>
              <a:ext cx="124803" cy="54581"/>
            </a:xfrm>
            <a:custGeom>
              <a:avLst/>
              <a:gdLst/>
              <a:ahLst/>
              <a:cxnLst/>
              <a:rect l="l" t="t" r="r" b="b"/>
              <a:pathLst>
                <a:path w="3894" h="1703" extrusionOk="0">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38" name="Google Shape;3238;p58"/>
            <p:cNvSpPr/>
            <p:nvPr/>
          </p:nvSpPr>
          <p:spPr>
            <a:xfrm>
              <a:off x="4524124" y="2005067"/>
              <a:ext cx="43941" cy="36441"/>
            </a:xfrm>
            <a:custGeom>
              <a:avLst/>
              <a:gdLst/>
              <a:ahLst/>
              <a:cxnLst/>
              <a:rect l="l" t="t" r="r" b="b"/>
              <a:pathLst>
                <a:path w="1371" h="1137" extrusionOk="0">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9" name="Google Shape;3239;p58"/>
            <p:cNvSpPr/>
            <p:nvPr/>
          </p:nvSpPr>
          <p:spPr>
            <a:xfrm>
              <a:off x="4426660" y="1687420"/>
              <a:ext cx="265662" cy="185602"/>
            </a:xfrm>
            <a:custGeom>
              <a:avLst/>
              <a:gdLst/>
              <a:ahLst/>
              <a:cxnLst/>
              <a:rect l="l" t="t" r="r" b="b"/>
              <a:pathLst>
                <a:path w="8289" h="5791" extrusionOk="0">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0" name="Google Shape;3240;p58"/>
            <p:cNvSpPr/>
            <p:nvPr/>
          </p:nvSpPr>
          <p:spPr>
            <a:xfrm>
              <a:off x="4622133" y="1697964"/>
              <a:ext cx="178775" cy="325340"/>
            </a:xfrm>
            <a:custGeom>
              <a:avLst/>
              <a:gdLst/>
              <a:ahLst/>
              <a:cxnLst/>
              <a:rect l="l" t="t" r="r" b="b"/>
              <a:pathLst>
                <a:path w="5578" h="10151" extrusionOk="0">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1" name="Google Shape;3241;p58"/>
            <p:cNvSpPr/>
            <p:nvPr/>
          </p:nvSpPr>
          <p:spPr>
            <a:xfrm>
              <a:off x="4692291" y="1921224"/>
              <a:ext cx="59998" cy="90830"/>
            </a:xfrm>
            <a:custGeom>
              <a:avLst/>
              <a:gdLst/>
              <a:ahLst/>
              <a:cxnLst/>
              <a:rect l="l" t="t" r="r" b="b"/>
              <a:pathLst>
                <a:path w="1872" h="2834" extrusionOk="0">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2" name="Google Shape;3242;p58"/>
            <p:cNvSpPr/>
            <p:nvPr/>
          </p:nvSpPr>
          <p:spPr>
            <a:xfrm>
              <a:off x="3981678" y="2445242"/>
              <a:ext cx="831665" cy="425239"/>
            </a:xfrm>
            <a:custGeom>
              <a:avLst/>
              <a:gdLst/>
              <a:ahLst/>
              <a:cxnLst/>
              <a:rect l="l" t="t" r="r" b="b"/>
              <a:pathLst>
                <a:path w="25949" h="13268" extrusionOk="0">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3" name="Google Shape;3243;p58"/>
            <p:cNvSpPr/>
            <p:nvPr/>
          </p:nvSpPr>
          <p:spPr>
            <a:xfrm>
              <a:off x="4186221" y="2611069"/>
              <a:ext cx="69645" cy="75702"/>
            </a:xfrm>
            <a:custGeom>
              <a:avLst/>
              <a:gdLst/>
              <a:ahLst/>
              <a:cxnLst/>
              <a:rect l="l" t="t" r="r" b="b"/>
              <a:pathLst>
                <a:path w="2173" h="2362" extrusionOk="0">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44" name="Google Shape;3244;p58"/>
            <p:cNvSpPr/>
            <p:nvPr/>
          </p:nvSpPr>
          <p:spPr>
            <a:xfrm>
              <a:off x="4302434" y="2737634"/>
              <a:ext cx="788622" cy="250599"/>
            </a:xfrm>
            <a:custGeom>
              <a:avLst/>
              <a:gdLst/>
              <a:ahLst/>
              <a:cxnLst/>
              <a:rect l="l" t="t" r="r" b="b"/>
              <a:pathLst>
                <a:path w="24606" h="7819" extrusionOk="0">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5" name="Google Shape;3245;p58"/>
            <p:cNvSpPr/>
            <p:nvPr/>
          </p:nvSpPr>
          <p:spPr>
            <a:xfrm>
              <a:off x="4700591" y="1934910"/>
              <a:ext cx="30832" cy="52113"/>
            </a:xfrm>
            <a:custGeom>
              <a:avLst/>
              <a:gdLst/>
              <a:ahLst/>
              <a:cxnLst/>
              <a:rect l="l" t="t" r="r" b="b"/>
              <a:pathLst>
                <a:path w="962" h="1626" extrusionOk="0">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grpSp>
      <p:sp>
        <p:nvSpPr>
          <p:cNvPr id="3246" name="Google Shape;3246;p58"/>
          <p:cNvSpPr/>
          <p:nvPr/>
        </p:nvSpPr>
        <p:spPr>
          <a:xfrm>
            <a:off x="1489662" y="2573179"/>
            <a:ext cx="1102103" cy="1056560"/>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47" name="Google Shape;3247;p58"/>
          <p:cNvGrpSpPr/>
          <p:nvPr/>
        </p:nvGrpSpPr>
        <p:grpSpPr>
          <a:xfrm>
            <a:off x="1498400" y="2286748"/>
            <a:ext cx="1123000" cy="1362990"/>
            <a:chOff x="1530438" y="1390423"/>
            <a:chExt cx="1123000" cy="1362990"/>
          </a:xfrm>
        </p:grpSpPr>
        <p:sp>
          <p:nvSpPr>
            <p:cNvPr id="3248" name="Google Shape;3248;p58"/>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49" name="Google Shape;3249;p58"/>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endParaRPr/>
            </a:p>
          </p:txBody>
        </p:sp>
        <p:sp>
          <p:nvSpPr>
            <p:cNvPr id="3250" name="Google Shape;3250;p58"/>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251" name="Google Shape;3251;p58"/>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52" name="Google Shape;3252;p58"/>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3" name="Google Shape;3253;p58"/>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4" name="Google Shape;3254;p58"/>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5" name="Google Shape;3255;p58"/>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6" name="Google Shape;3256;p58"/>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7" name="Google Shape;3257;p58"/>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58" name="Google Shape;3258;p58"/>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59" name="Google Shape;3259;p58"/>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60" name="Google Shape;3260;p58"/>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61" name="Google Shape;3261;p58"/>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2" name="Google Shape;3262;p58"/>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3" name="Google Shape;3263;p58"/>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4" name="Google Shape;3264;p58"/>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65" name="Google Shape;3265;p58"/>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6" name="Google Shape;3266;p58"/>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7" name="Google Shape;3267;p58"/>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3268" name="Google Shape;3268;p58"/>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69" name="Google Shape;3269;p58"/>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0" name="Google Shape;3270;p58"/>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1" name="Google Shape;3271;p58"/>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2" name="Google Shape;3272;p58"/>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3" name="Google Shape;3273;p58"/>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4" name="Google Shape;3274;p58"/>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75" name="Google Shape;3275;p58"/>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276" name="Google Shape;3276;p58"/>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7" name="Google Shape;3277;p58"/>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
        <p:nvSpPr>
          <p:cNvPr id="3278" name="Google Shape;3278;p58"/>
          <p:cNvSpPr/>
          <p:nvPr/>
        </p:nvSpPr>
        <p:spPr>
          <a:xfrm>
            <a:off x="6550000" y="2413784"/>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79" name="Google Shape;3279;p58"/>
          <p:cNvGrpSpPr/>
          <p:nvPr/>
        </p:nvGrpSpPr>
        <p:grpSpPr>
          <a:xfrm>
            <a:off x="6244325" y="2130549"/>
            <a:ext cx="1386996" cy="1394431"/>
            <a:chOff x="6397363" y="1227085"/>
            <a:chExt cx="1386996" cy="1394431"/>
          </a:xfrm>
        </p:grpSpPr>
        <p:sp>
          <p:nvSpPr>
            <p:cNvPr id="3280" name="Google Shape;3280;p58"/>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81" name="Google Shape;3281;p58"/>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82" name="Google Shape;3282;p58"/>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83" name="Google Shape;3283;p58"/>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4" name="Google Shape;3284;p58"/>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5" name="Google Shape;3285;p58"/>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6" name="Google Shape;3286;p58"/>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7" name="Google Shape;3287;p58"/>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8" name="Google Shape;3288;p58"/>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89" name="Google Shape;3289;p58"/>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0" name="Google Shape;3290;p58"/>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1" name="Google Shape;3291;p58"/>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2" name="Google Shape;3292;p58"/>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3" name="Google Shape;3293;p58"/>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4" name="Google Shape;3294;p58"/>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5" name="Google Shape;3295;p58"/>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6" name="Google Shape;3296;p58"/>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97" name="Google Shape;3297;p58"/>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98" name="Google Shape;3298;p58"/>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9" name="Google Shape;3299;p58"/>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300" name="Google Shape;3300;p58"/>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1" name="Google Shape;3301;p58"/>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2" name="Google Shape;3302;p58"/>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3" name="Google Shape;3303;p58"/>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3304" name="Google Shape;3304;p58"/>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5" name="Google Shape;3305;p58"/>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6" name="Google Shape;3306;p58"/>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B78876"/>
            </a:solidFill>
            <a:ln>
              <a:noFill/>
            </a:ln>
          </p:spPr>
          <p:txBody>
            <a:bodyPr spcFirstLastPara="1" wrap="square" lIns="91425" tIns="91425" rIns="91425" bIns="91425" anchor="ctr" anchorCtr="0">
              <a:noAutofit/>
            </a:bodyPr>
            <a:lstStyle/>
            <a:p>
              <a:endParaRPr/>
            </a:p>
          </p:txBody>
        </p:sp>
      </p:grpSp>
      <p:sp>
        <p:nvSpPr>
          <p:cNvPr id="6" name="Rectangle 5">
            <a:extLst>
              <a:ext uri="{FF2B5EF4-FFF2-40B4-BE49-F238E27FC236}">
                <a16:creationId xmlns:a16="http://schemas.microsoft.com/office/drawing/2014/main" id="{7A2BDAC2-508C-4B5B-881D-9F2C89B8824C}"/>
              </a:ext>
            </a:extLst>
          </p:cNvPr>
          <p:cNvSpPr/>
          <p:nvPr/>
        </p:nvSpPr>
        <p:spPr>
          <a:xfrm>
            <a:off x="3828432" y="4230898"/>
            <a:ext cx="1695600" cy="646331"/>
          </a:xfrm>
          <a:prstGeom prst="rect">
            <a:avLst/>
          </a:prstGeom>
        </p:spPr>
        <p:txBody>
          <a:bodyPr wrap="square">
            <a:spAutoFit/>
          </a:bodyPr>
          <a:lstStyle/>
          <a:p>
            <a:r>
              <a:rPr lang="en-US" dirty="0"/>
              <a:t>Avani Sanghvi</a:t>
            </a:r>
          </a:p>
          <a:p>
            <a:r>
              <a:rPr lang="en-US" dirty="0"/>
              <a:t>170410107099</a:t>
            </a:r>
          </a:p>
        </p:txBody>
      </p:sp>
      <p:sp>
        <p:nvSpPr>
          <p:cNvPr id="11" name="Rectangle 10">
            <a:extLst>
              <a:ext uri="{FF2B5EF4-FFF2-40B4-BE49-F238E27FC236}">
                <a16:creationId xmlns:a16="http://schemas.microsoft.com/office/drawing/2014/main" id="{E84F6058-A84E-4CB0-A1CB-2FEFE1A10807}"/>
              </a:ext>
            </a:extLst>
          </p:cNvPr>
          <p:cNvSpPr/>
          <p:nvPr/>
        </p:nvSpPr>
        <p:spPr>
          <a:xfrm>
            <a:off x="6290052" y="4230898"/>
            <a:ext cx="1753142" cy="646331"/>
          </a:xfrm>
          <a:prstGeom prst="rect">
            <a:avLst/>
          </a:prstGeom>
        </p:spPr>
        <p:txBody>
          <a:bodyPr wrap="square">
            <a:spAutoFit/>
          </a:bodyPr>
          <a:lstStyle/>
          <a:p>
            <a:r>
              <a:rPr lang="en-US" dirty="0"/>
              <a:t>Sarvesh Purohit</a:t>
            </a:r>
          </a:p>
          <a:p>
            <a:r>
              <a:rPr lang="en-US" dirty="0"/>
              <a:t>170410107091</a:t>
            </a:r>
          </a:p>
        </p:txBody>
      </p:sp>
      <p:sp>
        <p:nvSpPr>
          <p:cNvPr id="16" name="Rectangle 15">
            <a:extLst>
              <a:ext uri="{FF2B5EF4-FFF2-40B4-BE49-F238E27FC236}">
                <a16:creationId xmlns:a16="http://schemas.microsoft.com/office/drawing/2014/main" id="{24292898-92EB-466C-A824-378B2CABDEAE}"/>
              </a:ext>
            </a:extLst>
          </p:cNvPr>
          <p:cNvSpPr/>
          <p:nvPr/>
        </p:nvSpPr>
        <p:spPr>
          <a:xfrm>
            <a:off x="1160872" y="4181469"/>
            <a:ext cx="1641796" cy="646331"/>
          </a:xfrm>
          <a:prstGeom prst="rect">
            <a:avLst/>
          </a:prstGeom>
        </p:spPr>
        <p:txBody>
          <a:bodyPr wrap="none">
            <a:spAutoFit/>
          </a:bodyPr>
          <a:lstStyle/>
          <a:p>
            <a:r>
              <a:rPr lang="en-US" dirty="0"/>
              <a:t>Dhruv Bhavsar</a:t>
            </a:r>
          </a:p>
          <a:p>
            <a:r>
              <a:rPr lang="en-US" dirty="0"/>
              <a:t>170410107006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39"/>
          <p:cNvSpPr txBox="1">
            <a:spLocks noGrp="1"/>
          </p:cNvSpPr>
          <p:nvPr>
            <p:ph type="title"/>
          </p:nvPr>
        </p:nvSpPr>
        <p:spPr>
          <a:xfrm>
            <a:off x="182654" y="2536080"/>
            <a:ext cx="3800400" cy="448800"/>
          </a:xfrm>
          <a:prstGeom prst="rect">
            <a:avLst/>
          </a:prstGeom>
        </p:spPr>
        <p:txBody>
          <a:bodyPr spcFirstLastPara="1" vert="horz" wrap="square" lIns="91425" tIns="91425" rIns="91425" bIns="91425" rtlCol="0" anchor="t" anchorCtr="0">
            <a:noAutofit/>
          </a:bodyPr>
          <a:lstStyle/>
          <a:p>
            <a:pPr algn="ctr"/>
            <a:r>
              <a:rPr lang="en-US" sz="4000" b="1" dirty="0"/>
              <a:t>Abstract</a:t>
            </a:r>
            <a:endParaRPr sz="4000" b="1" dirty="0"/>
          </a:p>
        </p:txBody>
      </p:sp>
      <p:sp>
        <p:nvSpPr>
          <p:cNvPr id="1479" name="Google Shape;1479;p39"/>
          <p:cNvSpPr txBox="1">
            <a:spLocks noGrp="1"/>
          </p:cNvSpPr>
          <p:nvPr>
            <p:ph type="body" idx="1"/>
          </p:nvPr>
        </p:nvSpPr>
        <p:spPr>
          <a:xfrm>
            <a:off x="543132" y="3261014"/>
            <a:ext cx="4663450" cy="2987386"/>
          </a:xfrm>
          <a:prstGeom prst="rect">
            <a:avLst/>
          </a:prstGeom>
        </p:spPr>
        <p:txBody>
          <a:bodyPr spcFirstLastPara="1" vert="horz" wrap="square" lIns="91425" tIns="91425" rIns="91425" bIns="91425" rtlCol="0" anchor="t" anchorCtr="0">
            <a:noAutofit/>
          </a:bodyPr>
          <a:lstStyle/>
          <a:p>
            <a:pPr algn="l"/>
            <a:r>
              <a:rPr lang="en-US" sz="1800" dirty="0"/>
              <a:t>Our app will give the users the easiness of booking table according to their convenience, viewing menu ,order their food in advance from anywhere at any time and a Take Away facility too.</a:t>
            </a:r>
          </a:p>
          <a:p>
            <a:pPr algn="l"/>
            <a:r>
              <a:rPr lang="en-US" sz="1800" dirty="0"/>
              <a:t>Our goal is to save our customers’ time and also to maintain social distancing by not having rush of people at restaurant . We will also display the top most pick items in the restaurant being selected by the user.</a:t>
            </a:r>
          </a:p>
          <a:p>
            <a:pPr algn="l"/>
            <a:endParaRPr lang="en-US" sz="1600" dirty="0"/>
          </a:p>
        </p:txBody>
      </p:sp>
      <p:grpSp>
        <p:nvGrpSpPr>
          <p:cNvPr id="1480" name="Google Shape;1480;p39"/>
          <p:cNvGrpSpPr/>
          <p:nvPr/>
        </p:nvGrpSpPr>
        <p:grpSpPr>
          <a:xfrm>
            <a:off x="5010970" y="1535462"/>
            <a:ext cx="3270564" cy="3996027"/>
            <a:chOff x="5010970" y="678211"/>
            <a:chExt cx="3270564" cy="3996027"/>
          </a:xfrm>
        </p:grpSpPr>
        <p:sp>
          <p:nvSpPr>
            <p:cNvPr id="1481" name="Google Shape;1481;p39"/>
            <p:cNvSpPr/>
            <p:nvPr/>
          </p:nvSpPr>
          <p:spPr>
            <a:xfrm>
              <a:off x="6756051" y="1610509"/>
              <a:ext cx="522444" cy="640324"/>
            </a:xfrm>
            <a:custGeom>
              <a:avLst/>
              <a:gdLst/>
              <a:ahLst/>
              <a:cxnLst/>
              <a:rect l="l" t="t" r="r" b="b"/>
              <a:pathLst>
                <a:path w="16292" h="19968" extrusionOk="0">
                  <a:moveTo>
                    <a:pt x="6083" y="0"/>
                  </a:moveTo>
                  <a:cubicBezTo>
                    <a:pt x="2173" y="4796"/>
                    <a:pt x="736" y="10059"/>
                    <a:pt x="1" y="15573"/>
                  </a:cubicBezTo>
                  <a:lnTo>
                    <a:pt x="11162" y="19967"/>
                  </a:lnTo>
                  <a:cubicBezTo>
                    <a:pt x="12048" y="14537"/>
                    <a:pt x="13786" y="9290"/>
                    <a:pt x="16292" y="4395"/>
                  </a:cubicBezTo>
                  <a:lnTo>
                    <a:pt x="6083"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2" name="Google Shape;1482;p39"/>
            <p:cNvSpPr/>
            <p:nvPr/>
          </p:nvSpPr>
          <p:spPr>
            <a:xfrm>
              <a:off x="7318130" y="2452794"/>
              <a:ext cx="348830" cy="489735"/>
            </a:xfrm>
            <a:custGeom>
              <a:avLst/>
              <a:gdLst/>
              <a:ahLst/>
              <a:cxnLst/>
              <a:rect l="l" t="t" r="r" b="b"/>
              <a:pathLst>
                <a:path w="10878" h="15272" extrusionOk="0">
                  <a:moveTo>
                    <a:pt x="10878" y="0"/>
                  </a:moveTo>
                  <a:lnTo>
                    <a:pt x="0" y="7202"/>
                  </a:lnTo>
                  <a:lnTo>
                    <a:pt x="10560" y="15272"/>
                  </a:lnTo>
                  <a:lnTo>
                    <a:pt x="10878"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1483" name="Google Shape;1483;p39"/>
            <p:cNvSpPr/>
            <p:nvPr/>
          </p:nvSpPr>
          <p:spPr>
            <a:xfrm>
              <a:off x="6667673" y="1199532"/>
              <a:ext cx="386862" cy="466742"/>
            </a:xfrm>
            <a:custGeom>
              <a:avLst/>
              <a:gdLst/>
              <a:ahLst/>
              <a:cxnLst/>
              <a:rect l="l" t="t" r="r" b="b"/>
              <a:pathLst>
                <a:path w="12064" h="14555" extrusionOk="0">
                  <a:moveTo>
                    <a:pt x="284" y="1"/>
                  </a:moveTo>
                  <a:lnTo>
                    <a:pt x="0" y="9308"/>
                  </a:lnTo>
                  <a:lnTo>
                    <a:pt x="11780" y="14554"/>
                  </a:lnTo>
                  <a:lnTo>
                    <a:pt x="12064" y="5565"/>
                  </a:lnTo>
                  <a:lnTo>
                    <a:pt x="284" y="1"/>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4" name="Google Shape;1484;p39"/>
            <p:cNvSpPr/>
            <p:nvPr/>
          </p:nvSpPr>
          <p:spPr>
            <a:xfrm>
              <a:off x="5758944" y="2152739"/>
              <a:ext cx="998774" cy="2521500"/>
            </a:xfrm>
            <a:custGeom>
              <a:avLst/>
              <a:gdLst/>
              <a:ahLst/>
              <a:cxnLst/>
              <a:rect l="l" t="t" r="r" b="b"/>
              <a:pathLst>
                <a:path w="31146" h="78631" extrusionOk="0">
                  <a:moveTo>
                    <a:pt x="30443" y="0"/>
                  </a:moveTo>
                  <a:lnTo>
                    <a:pt x="0" y="1086"/>
                  </a:lnTo>
                  <a:lnTo>
                    <a:pt x="0" y="78631"/>
                  </a:lnTo>
                  <a:lnTo>
                    <a:pt x="31145" y="78631"/>
                  </a:lnTo>
                  <a:lnTo>
                    <a:pt x="30443"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485" name="Google Shape;1485;p39"/>
            <p:cNvSpPr/>
            <p:nvPr/>
          </p:nvSpPr>
          <p:spPr>
            <a:xfrm>
              <a:off x="6230978" y="2571733"/>
              <a:ext cx="473156" cy="353672"/>
            </a:xfrm>
            <a:custGeom>
              <a:avLst/>
              <a:gdLst/>
              <a:ahLst/>
              <a:cxnLst/>
              <a:rect l="l" t="t" r="r" b="b"/>
              <a:pathLst>
                <a:path w="14755" h="11029" extrusionOk="0">
                  <a:moveTo>
                    <a:pt x="14754" y="0"/>
                  </a:moveTo>
                  <a:lnTo>
                    <a:pt x="1" y="518"/>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6" name="Google Shape;1486;p39"/>
            <p:cNvSpPr/>
            <p:nvPr/>
          </p:nvSpPr>
          <p:spPr>
            <a:xfrm>
              <a:off x="5758944" y="2172011"/>
              <a:ext cx="447406" cy="2502227"/>
            </a:xfrm>
            <a:custGeom>
              <a:avLst/>
              <a:gdLst/>
              <a:ahLst/>
              <a:cxnLst/>
              <a:rect l="l" t="t" r="r" b="b"/>
              <a:pathLst>
                <a:path w="13952" h="78030" extrusionOk="0">
                  <a:moveTo>
                    <a:pt x="13668" y="1"/>
                  </a:moveTo>
                  <a:lnTo>
                    <a:pt x="0" y="485"/>
                  </a:lnTo>
                  <a:lnTo>
                    <a:pt x="0" y="78030"/>
                  </a:lnTo>
                  <a:lnTo>
                    <a:pt x="13952" y="78030"/>
                  </a:lnTo>
                  <a:lnTo>
                    <a:pt x="1366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7" name="Google Shape;1487;p39"/>
            <p:cNvSpPr/>
            <p:nvPr/>
          </p:nvSpPr>
          <p:spPr>
            <a:xfrm>
              <a:off x="6230978" y="2183812"/>
              <a:ext cx="473156" cy="353672"/>
            </a:xfrm>
            <a:custGeom>
              <a:avLst/>
              <a:gdLst/>
              <a:ahLst/>
              <a:cxnLst/>
              <a:rect l="l" t="t" r="r" b="b"/>
              <a:pathLst>
                <a:path w="14755" h="11029" extrusionOk="0">
                  <a:moveTo>
                    <a:pt x="14754" y="0"/>
                  </a:moveTo>
                  <a:lnTo>
                    <a:pt x="1" y="535"/>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8" name="Google Shape;1488;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9" name="Google Shape;1489;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0" name="Google Shape;1490;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1" name="Google Shape;1491;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2" name="Google Shape;1492;p39"/>
            <p:cNvSpPr/>
            <p:nvPr/>
          </p:nvSpPr>
          <p:spPr>
            <a:xfrm>
              <a:off x="6230978" y="3422580"/>
              <a:ext cx="473156" cy="353127"/>
            </a:xfrm>
            <a:custGeom>
              <a:avLst/>
              <a:gdLst/>
              <a:ahLst/>
              <a:cxnLst/>
              <a:rect l="l" t="t" r="r" b="b"/>
              <a:pathLst>
                <a:path w="14755" h="11012" extrusionOk="0">
                  <a:moveTo>
                    <a:pt x="14754" y="1"/>
                  </a:moveTo>
                  <a:lnTo>
                    <a:pt x="1" y="519"/>
                  </a:lnTo>
                  <a:lnTo>
                    <a:pt x="1" y="11011"/>
                  </a:lnTo>
                  <a:lnTo>
                    <a:pt x="14754" y="11011"/>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3" name="Google Shape;1493;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4" name="Google Shape;1494;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5" name="Google Shape;1495;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6" name="Google Shape;1496;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7" name="Google Shape;1497;p39"/>
            <p:cNvSpPr/>
            <p:nvPr/>
          </p:nvSpPr>
          <p:spPr>
            <a:xfrm>
              <a:off x="6230978" y="3820666"/>
              <a:ext cx="473156" cy="353672"/>
            </a:xfrm>
            <a:custGeom>
              <a:avLst/>
              <a:gdLst/>
              <a:ahLst/>
              <a:cxnLst/>
              <a:rect l="l" t="t" r="r" b="b"/>
              <a:pathLst>
                <a:path w="14755" h="11029" extrusionOk="0">
                  <a:moveTo>
                    <a:pt x="14754" y="1"/>
                  </a:moveTo>
                  <a:lnTo>
                    <a:pt x="1" y="519"/>
                  </a:lnTo>
                  <a:lnTo>
                    <a:pt x="1" y="11029"/>
                  </a:lnTo>
                  <a:lnTo>
                    <a:pt x="14754" y="11029"/>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8" name="Google Shape;1498;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9" name="Google Shape;1499;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0" name="Google Shape;1500;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1" name="Google Shape;1501;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2" name="Google Shape;1502;p39"/>
            <p:cNvSpPr/>
            <p:nvPr/>
          </p:nvSpPr>
          <p:spPr>
            <a:xfrm>
              <a:off x="6235788" y="4219329"/>
              <a:ext cx="473156" cy="353127"/>
            </a:xfrm>
            <a:custGeom>
              <a:avLst/>
              <a:gdLst/>
              <a:ahLst/>
              <a:cxnLst/>
              <a:rect l="l" t="t" r="r" b="b"/>
              <a:pathLst>
                <a:path w="14755" h="11012" extrusionOk="0">
                  <a:moveTo>
                    <a:pt x="14755" y="0"/>
                  </a:moveTo>
                  <a:lnTo>
                    <a:pt x="1" y="518"/>
                  </a:lnTo>
                  <a:lnTo>
                    <a:pt x="1" y="11011"/>
                  </a:lnTo>
                  <a:lnTo>
                    <a:pt x="14755" y="11011"/>
                  </a:lnTo>
                  <a:lnTo>
                    <a:pt x="1475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3" name="Google Shape;1503;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4" name="Google Shape;1504;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5" name="Google Shape;1505;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6" name="Google Shape;1506;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7" name="Google Shape;1507;p39"/>
            <p:cNvSpPr/>
            <p:nvPr/>
          </p:nvSpPr>
          <p:spPr>
            <a:xfrm>
              <a:off x="6713209" y="2988578"/>
              <a:ext cx="473124" cy="353127"/>
            </a:xfrm>
            <a:custGeom>
              <a:avLst/>
              <a:gdLst/>
              <a:ahLst/>
              <a:cxnLst/>
              <a:rect l="l" t="t" r="r" b="b"/>
              <a:pathLst>
                <a:path w="14754" h="11012" extrusionOk="0">
                  <a:moveTo>
                    <a:pt x="0" y="1"/>
                  </a:moveTo>
                  <a:lnTo>
                    <a:pt x="0" y="11012"/>
                  </a:lnTo>
                  <a:lnTo>
                    <a:pt x="14754" y="11012"/>
                  </a:lnTo>
                  <a:lnTo>
                    <a:pt x="14754"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508" name="Google Shape;1508;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9" name="Google Shape;1509;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0" name="Google Shape;1510;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1" name="Google Shape;1511;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2" name="Google Shape;1512;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3" name="Google Shape;1513;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14" name="Google Shape;1514;p39"/>
            <p:cNvSpPr/>
            <p:nvPr/>
          </p:nvSpPr>
          <p:spPr>
            <a:xfrm>
              <a:off x="6263142" y="2667647"/>
              <a:ext cx="466165" cy="317212"/>
            </a:xfrm>
            <a:custGeom>
              <a:avLst/>
              <a:gdLst/>
              <a:ahLst/>
              <a:cxnLst/>
              <a:rect l="l" t="t" r="r" b="b"/>
              <a:pathLst>
                <a:path w="14537" h="9892" extrusionOk="0">
                  <a:moveTo>
                    <a:pt x="0" y="0"/>
                  </a:moveTo>
                  <a:lnTo>
                    <a:pt x="0" y="9892"/>
                  </a:lnTo>
                  <a:lnTo>
                    <a:pt x="14537" y="9892"/>
                  </a:lnTo>
                  <a:lnTo>
                    <a:pt x="14537"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5" name="Google Shape;1515;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6" name="Google Shape;1516;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7" name="Google Shape;1517;p39"/>
            <p:cNvSpPr/>
            <p:nvPr/>
          </p:nvSpPr>
          <p:spPr>
            <a:xfrm>
              <a:off x="6454424" y="2813361"/>
              <a:ext cx="559385" cy="174191"/>
            </a:xfrm>
            <a:custGeom>
              <a:avLst/>
              <a:gdLst/>
              <a:ahLst/>
              <a:cxnLst/>
              <a:rect l="l" t="t" r="r" b="b"/>
              <a:pathLst>
                <a:path w="17444" h="5432" extrusionOk="0">
                  <a:moveTo>
                    <a:pt x="1420" y="1"/>
                  </a:moveTo>
                  <a:lnTo>
                    <a:pt x="0" y="5431"/>
                  </a:lnTo>
                  <a:lnTo>
                    <a:pt x="16759" y="5348"/>
                  </a:lnTo>
                  <a:lnTo>
                    <a:pt x="17076" y="3259"/>
                  </a:lnTo>
                  <a:lnTo>
                    <a:pt x="17444" y="1070"/>
                  </a:lnTo>
                  <a:lnTo>
                    <a:pt x="1420"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8" name="Google Shape;1518;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9" name="Google Shape;1519;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20" name="Google Shape;1520;p39"/>
            <p:cNvSpPr/>
            <p:nvPr/>
          </p:nvSpPr>
          <p:spPr>
            <a:xfrm>
              <a:off x="6393849" y="2860533"/>
              <a:ext cx="93797" cy="124326"/>
            </a:xfrm>
            <a:custGeom>
              <a:avLst/>
              <a:gdLst/>
              <a:ahLst/>
              <a:cxnLst/>
              <a:rect l="l" t="t" r="r" b="b"/>
              <a:pathLst>
                <a:path w="2925" h="3877" extrusionOk="0">
                  <a:moveTo>
                    <a:pt x="653" y="0"/>
                  </a:moveTo>
                  <a:cubicBezTo>
                    <a:pt x="285" y="0"/>
                    <a:pt x="1" y="351"/>
                    <a:pt x="85" y="702"/>
                  </a:cubicBezTo>
                  <a:lnTo>
                    <a:pt x="820" y="3877"/>
                  </a:lnTo>
                  <a:lnTo>
                    <a:pt x="1889" y="3877"/>
                  </a:lnTo>
                  <a:lnTo>
                    <a:pt x="292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1" name="Google Shape;1521;p39"/>
            <p:cNvSpPr/>
            <p:nvPr/>
          </p:nvSpPr>
          <p:spPr>
            <a:xfrm>
              <a:off x="5507118" y="1192766"/>
              <a:ext cx="416332" cy="334175"/>
            </a:xfrm>
            <a:custGeom>
              <a:avLst/>
              <a:gdLst/>
              <a:ahLst/>
              <a:cxnLst/>
              <a:rect l="l" t="t" r="r" b="b"/>
              <a:pathLst>
                <a:path w="12983" h="10421" extrusionOk="0">
                  <a:moveTo>
                    <a:pt x="2114" y="0"/>
                  </a:moveTo>
                  <a:cubicBezTo>
                    <a:pt x="1795" y="0"/>
                    <a:pt x="1513" y="221"/>
                    <a:pt x="1454" y="546"/>
                  </a:cubicBezTo>
                  <a:lnTo>
                    <a:pt x="84" y="7413"/>
                  </a:lnTo>
                  <a:cubicBezTo>
                    <a:pt x="0" y="7781"/>
                    <a:pt x="234" y="8132"/>
                    <a:pt x="585" y="8215"/>
                  </a:cubicBezTo>
                  <a:lnTo>
                    <a:pt x="10761" y="10404"/>
                  </a:lnTo>
                  <a:cubicBezTo>
                    <a:pt x="10806" y="10415"/>
                    <a:pt x="10852" y="10420"/>
                    <a:pt x="10897" y="10420"/>
                  </a:cubicBezTo>
                  <a:cubicBezTo>
                    <a:pt x="11198" y="10420"/>
                    <a:pt x="11471" y="10189"/>
                    <a:pt x="11529" y="9869"/>
                  </a:cubicBezTo>
                  <a:lnTo>
                    <a:pt x="12916" y="3002"/>
                  </a:lnTo>
                  <a:cubicBezTo>
                    <a:pt x="12983" y="2635"/>
                    <a:pt x="12766" y="2284"/>
                    <a:pt x="12398" y="2200"/>
                  </a:cubicBezTo>
                  <a:lnTo>
                    <a:pt x="2239" y="11"/>
                  </a:lnTo>
                  <a:cubicBezTo>
                    <a:pt x="2197" y="4"/>
                    <a:pt x="2155" y="0"/>
                    <a:pt x="211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22" name="Google Shape;1522;p39"/>
            <p:cNvSpPr/>
            <p:nvPr/>
          </p:nvSpPr>
          <p:spPr>
            <a:xfrm>
              <a:off x="5656585" y="1317413"/>
              <a:ext cx="99698" cy="106657"/>
            </a:xfrm>
            <a:custGeom>
              <a:avLst/>
              <a:gdLst/>
              <a:ahLst/>
              <a:cxnLst/>
              <a:rect l="l" t="t" r="r" b="b"/>
              <a:pathLst>
                <a:path w="3109" h="3326" extrusionOk="0">
                  <a:moveTo>
                    <a:pt x="3109" y="1"/>
                  </a:moveTo>
                  <a:lnTo>
                    <a:pt x="1555" y="535"/>
                  </a:lnTo>
                  <a:lnTo>
                    <a:pt x="1" y="1070"/>
                  </a:lnTo>
                  <a:lnTo>
                    <a:pt x="1221" y="2206"/>
                  </a:lnTo>
                  <a:lnTo>
                    <a:pt x="2457" y="3326"/>
                  </a:lnTo>
                  <a:lnTo>
                    <a:pt x="2791" y="1655"/>
                  </a:lnTo>
                  <a:lnTo>
                    <a:pt x="3109"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23" name="Google Shape;1523;p39"/>
            <p:cNvSpPr/>
            <p:nvPr/>
          </p:nvSpPr>
          <p:spPr>
            <a:xfrm>
              <a:off x="5925567" y="678211"/>
              <a:ext cx="642472" cy="662803"/>
            </a:xfrm>
            <a:custGeom>
              <a:avLst/>
              <a:gdLst/>
              <a:ahLst/>
              <a:cxnLst/>
              <a:rect l="l" t="t" r="r" b="b"/>
              <a:pathLst>
                <a:path w="20035" h="20669" extrusionOk="0">
                  <a:moveTo>
                    <a:pt x="37" y="2984"/>
                  </a:moveTo>
                  <a:cubicBezTo>
                    <a:pt x="36" y="2984"/>
                    <a:pt x="35" y="2987"/>
                    <a:pt x="34" y="2991"/>
                  </a:cubicBezTo>
                  <a:lnTo>
                    <a:pt x="35" y="2991"/>
                  </a:lnTo>
                  <a:cubicBezTo>
                    <a:pt x="36" y="2986"/>
                    <a:pt x="37" y="2984"/>
                    <a:pt x="37" y="2984"/>
                  </a:cubicBezTo>
                  <a:close/>
                  <a:moveTo>
                    <a:pt x="34" y="2991"/>
                  </a:moveTo>
                  <a:cubicBezTo>
                    <a:pt x="31" y="3002"/>
                    <a:pt x="30" y="3006"/>
                    <a:pt x="30" y="3006"/>
                  </a:cubicBezTo>
                  <a:cubicBezTo>
                    <a:pt x="30" y="3006"/>
                    <a:pt x="33" y="2998"/>
                    <a:pt x="34" y="2991"/>
                  </a:cubicBezTo>
                  <a:close/>
                  <a:moveTo>
                    <a:pt x="12215" y="1"/>
                  </a:moveTo>
                  <a:lnTo>
                    <a:pt x="12165" y="17"/>
                  </a:lnTo>
                  <a:lnTo>
                    <a:pt x="11363" y="218"/>
                  </a:lnTo>
                  <a:lnTo>
                    <a:pt x="9758" y="619"/>
                  </a:lnTo>
                  <a:cubicBezTo>
                    <a:pt x="8689" y="869"/>
                    <a:pt x="7653" y="1120"/>
                    <a:pt x="6617" y="1387"/>
                  </a:cubicBezTo>
                  <a:lnTo>
                    <a:pt x="702" y="2841"/>
                  </a:lnTo>
                  <a:lnTo>
                    <a:pt x="352" y="2925"/>
                  </a:lnTo>
                  <a:lnTo>
                    <a:pt x="168" y="2958"/>
                  </a:lnTo>
                  <a:lnTo>
                    <a:pt x="84" y="2991"/>
                  </a:lnTo>
                  <a:lnTo>
                    <a:pt x="35" y="2991"/>
                  </a:lnTo>
                  <a:cubicBezTo>
                    <a:pt x="32" y="3006"/>
                    <a:pt x="23" y="3047"/>
                    <a:pt x="1" y="3142"/>
                  </a:cubicBezTo>
                  <a:lnTo>
                    <a:pt x="17" y="3142"/>
                  </a:lnTo>
                  <a:lnTo>
                    <a:pt x="34" y="3158"/>
                  </a:lnTo>
                  <a:cubicBezTo>
                    <a:pt x="201" y="3309"/>
                    <a:pt x="385" y="3476"/>
                    <a:pt x="535" y="3643"/>
                  </a:cubicBezTo>
                  <a:cubicBezTo>
                    <a:pt x="870" y="3977"/>
                    <a:pt x="1154" y="4345"/>
                    <a:pt x="1388" y="4729"/>
                  </a:cubicBezTo>
                  <a:cubicBezTo>
                    <a:pt x="1638" y="5113"/>
                    <a:pt x="1822" y="5514"/>
                    <a:pt x="1989" y="5932"/>
                  </a:cubicBezTo>
                  <a:cubicBezTo>
                    <a:pt x="2139" y="6350"/>
                    <a:pt x="2256" y="6767"/>
                    <a:pt x="2340" y="7185"/>
                  </a:cubicBezTo>
                  <a:cubicBezTo>
                    <a:pt x="2758" y="8873"/>
                    <a:pt x="3142" y="10427"/>
                    <a:pt x="3493" y="11864"/>
                  </a:cubicBezTo>
                  <a:lnTo>
                    <a:pt x="4462" y="15707"/>
                  </a:lnTo>
                  <a:cubicBezTo>
                    <a:pt x="4596" y="16275"/>
                    <a:pt x="4713" y="16809"/>
                    <a:pt x="4863" y="17294"/>
                  </a:cubicBezTo>
                  <a:cubicBezTo>
                    <a:pt x="4997" y="17728"/>
                    <a:pt x="5164" y="18146"/>
                    <a:pt x="5364" y="18564"/>
                  </a:cubicBezTo>
                  <a:cubicBezTo>
                    <a:pt x="5648" y="19132"/>
                    <a:pt x="5982" y="19666"/>
                    <a:pt x="6383" y="20168"/>
                  </a:cubicBezTo>
                  <a:cubicBezTo>
                    <a:pt x="6517" y="20352"/>
                    <a:pt x="6651" y="20519"/>
                    <a:pt x="6801" y="20669"/>
                  </a:cubicBezTo>
                  <a:cubicBezTo>
                    <a:pt x="6801" y="20669"/>
                    <a:pt x="6768" y="20619"/>
                    <a:pt x="6701" y="20535"/>
                  </a:cubicBezTo>
                  <a:cubicBezTo>
                    <a:pt x="6634" y="20452"/>
                    <a:pt x="6534" y="20318"/>
                    <a:pt x="6400" y="20151"/>
                  </a:cubicBezTo>
                  <a:cubicBezTo>
                    <a:pt x="5748" y="19282"/>
                    <a:pt x="5264" y="18313"/>
                    <a:pt x="4946" y="17260"/>
                  </a:cubicBezTo>
                  <a:cubicBezTo>
                    <a:pt x="4796" y="16793"/>
                    <a:pt x="4696" y="16258"/>
                    <a:pt x="4545" y="15690"/>
                  </a:cubicBezTo>
                  <a:cubicBezTo>
                    <a:pt x="4278" y="14554"/>
                    <a:pt x="3961" y="13267"/>
                    <a:pt x="3610" y="11830"/>
                  </a:cubicBezTo>
                  <a:cubicBezTo>
                    <a:pt x="3276" y="10410"/>
                    <a:pt x="2891" y="8839"/>
                    <a:pt x="2490" y="7168"/>
                  </a:cubicBezTo>
                  <a:cubicBezTo>
                    <a:pt x="2390" y="6734"/>
                    <a:pt x="2273" y="6300"/>
                    <a:pt x="2123" y="5882"/>
                  </a:cubicBezTo>
                  <a:cubicBezTo>
                    <a:pt x="1956" y="5448"/>
                    <a:pt x="1755" y="5046"/>
                    <a:pt x="1521" y="4645"/>
                  </a:cubicBezTo>
                  <a:cubicBezTo>
                    <a:pt x="1155" y="4073"/>
                    <a:pt x="713" y="3545"/>
                    <a:pt x="210" y="3107"/>
                  </a:cubicBezTo>
                  <a:lnTo>
                    <a:pt x="210" y="3107"/>
                  </a:lnTo>
                  <a:lnTo>
                    <a:pt x="385" y="3075"/>
                  </a:lnTo>
                  <a:lnTo>
                    <a:pt x="736" y="2991"/>
                  </a:lnTo>
                  <a:cubicBezTo>
                    <a:pt x="2624" y="2524"/>
                    <a:pt x="4612" y="2039"/>
                    <a:pt x="6667" y="1538"/>
                  </a:cubicBezTo>
                  <a:lnTo>
                    <a:pt x="9792" y="769"/>
                  </a:lnTo>
                  <a:lnTo>
                    <a:pt x="11396" y="385"/>
                  </a:lnTo>
                  <a:cubicBezTo>
                    <a:pt x="11663" y="318"/>
                    <a:pt x="11931" y="251"/>
                    <a:pt x="12198" y="184"/>
                  </a:cubicBezTo>
                  <a:lnTo>
                    <a:pt x="12248" y="168"/>
                  </a:lnTo>
                  <a:lnTo>
                    <a:pt x="12265" y="168"/>
                  </a:lnTo>
                  <a:lnTo>
                    <a:pt x="12348" y="201"/>
                  </a:lnTo>
                  <a:lnTo>
                    <a:pt x="12549" y="285"/>
                  </a:lnTo>
                  <a:cubicBezTo>
                    <a:pt x="12666" y="351"/>
                    <a:pt x="12799" y="385"/>
                    <a:pt x="12916" y="468"/>
                  </a:cubicBezTo>
                  <a:cubicBezTo>
                    <a:pt x="13886" y="970"/>
                    <a:pt x="14671" y="1788"/>
                    <a:pt x="15155" y="2774"/>
                  </a:cubicBezTo>
                  <a:cubicBezTo>
                    <a:pt x="15373" y="3259"/>
                    <a:pt x="15540" y="3777"/>
                    <a:pt x="15640" y="4295"/>
                  </a:cubicBezTo>
                  <a:cubicBezTo>
                    <a:pt x="15757" y="4829"/>
                    <a:pt x="15874" y="5347"/>
                    <a:pt x="15991" y="5865"/>
                  </a:cubicBezTo>
                  <a:cubicBezTo>
                    <a:pt x="16475" y="7920"/>
                    <a:pt x="16926" y="9909"/>
                    <a:pt x="17361" y="11797"/>
                  </a:cubicBezTo>
                  <a:cubicBezTo>
                    <a:pt x="17478" y="12281"/>
                    <a:pt x="17578" y="12749"/>
                    <a:pt x="17695" y="13200"/>
                  </a:cubicBezTo>
                  <a:cubicBezTo>
                    <a:pt x="17812" y="13668"/>
                    <a:pt x="17962" y="14103"/>
                    <a:pt x="18129" y="14554"/>
                  </a:cubicBezTo>
                  <a:cubicBezTo>
                    <a:pt x="18464" y="15389"/>
                    <a:pt x="18915" y="16174"/>
                    <a:pt x="19449" y="16893"/>
                  </a:cubicBezTo>
                  <a:cubicBezTo>
                    <a:pt x="19583" y="17060"/>
                    <a:pt x="19717" y="17227"/>
                    <a:pt x="19850" y="17394"/>
                  </a:cubicBezTo>
                  <a:lnTo>
                    <a:pt x="19861" y="17409"/>
                  </a:lnTo>
                  <a:lnTo>
                    <a:pt x="19861" y="17409"/>
                  </a:lnTo>
                  <a:lnTo>
                    <a:pt x="19767" y="17428"/>
                  </a:lnTo>
                  <a:lnTo>
                    <a:pt x="19466" y="17494"/>
                  </a:lnTo>
                  <a:lnTo>
                    <a:pt x="18280" y="17795"/>
                  </a:lnTo>
                  <a:lnTo>
                    <a:pt x="16041" y="18346"/>
                  </a:lnTo>
                  <a:cubicBezTo>
                    <a:pt x="13184" y="19065"/>
                    <a:pt x="10878" y="19633"/>
                    <a:pt x="9274" y="20034"/>
                  </a:cubicBezTo>
                  <a:lnTo>
                    <a:pt x="7453" y="20502"/>
                  </a:lnTo>
                  <a:lnTo>
                    <a:pt x="6968" y="20619"/>
                  </a:lnTo>
                  <a:cubicBezTo>
                    <a:pt x="6868" y="20652"/>
                    <a:pt x="6818" y="20669"/>
                    <a:pt x="6818" y="20669"/>
                  </a:cubicBezTo>
                  <a:cubicBezTo>
                    <a:pt x="6818" y="20669"/>
                    <a:pt x="6868" y="20669"/>
                    <a:pt x="6968" y="20636"/>
                  </a:cubicBezTo>
                  <a:lnTo>
                    <a:pt x="7453" y="20535"/>
                  </a:lnTo>
                  <a:lnTo>
                    <a:pt x="9291" y="20101"/>
                  </a:lnTo>
                  <a:cubicBezTo>
                    <a:pt x="10895" y="19717"/>
                    <a:pt x="13217" y="19148"/>
                    <a:pt x="16074" y="18463"/>
                  </a:cubicBezTo>
                  <a:lnTo>
                    <a:pt x="18313" y="17929"/>
                  </a:lnTo>
                  <a:lnTo>
                    <a:pt x="19500" y="17628"/>
                  </a:lnTo>
                  <a:lnTo>
                    <a:pt x="19800" y="17561"/>
                  </a:lnTo>
                  <a:lnTo>
                    <a:pt x="19967" y="17528"/>
                  </a:lnTo>
                  <a:lnTo>
                    <a:pt x="19984" y="17511"/>
                  </a:lnTo>
                  <a:cubicBezTo>
                    <a:pt x="19987" y="17504"/>
                    <a:pt x="19988" y="17501"/>
                    <a:pt x="19989" y="17501"/>
                  </a:cubicBezTo>
                  <a:lnTo>
                    <a:pt x="19989" y="17501"/>
                  </a:lnTo>
                  <a:cubicBezTo>
                    <a:pt x="19991" y="17501"/>
                    <a:pt x="19988" y="17523"/>
                    <a:pt x="19991" y="17523"/>
                  </a:cubicBezTo>
                  <a:cubicBezTo>
                    <a:pt x="19995" y="17523"/>
                    <a:pt x="20005" y="17498"/>
                    <a:pt x="20034" y="17394"/>
                  </a:cubicBezTo>
                  <a:lnTo>
                    <a:pt x="20001" y="17377"/>
                  </a:lnTo>
                  <a:lnTo>
                    <a:pt x="19951" y="17311"/>
                  </a:lnTo>
                  <a:cubicBezTo>
                    <a:pt x="19817" y="17143"/>
                    <a:pt x="19683" y="16976"/>
                    <a:pt x="19566" y="16809"/>
                  </a:cubicBezTo>
                  <a:cubicBezTo>
                    <a:pt x="19032" y="16091"/>
                    <a:pt x="18597" y="15322"/>
                    <a:pt x="18263" y="14487"/>
                  </a:cubicBezTo>
                  <a:cubicBezTo>
                    <a:pt x="17912" y="13651"/>
                    <a:pt x="17745" y="12716"/>
                    <a:pt x="17511" y="11763"/>
                  </a:cubicBezTo>
                  <a:cubicBezTo>
                    <a:pt x="17077" y="9875"/>
                    <a:pt x="16626" y="7887"/>
                    <a:pt x="16158" y="5832"/>
                  </a:cubicBezTo>
                  <a:lnTo>
                    <a:pt x="15790" y="4261"/>
                  </a:lnTo>
                  <a:cubicBezTo>
                    <a:pt x="15707" y="3727"/>
                    <a:pt x="15540" y="3192"/>
                    <a:pt x="15306" y="2707"/>
                  </a:cubicBezTo>
                  <a:cubicBezTo>
                    <a:pt x="14804" y="1671"/>
                    <a:pt x="14002" y="836"/>
                    <a:pt x="13000" y="318"/>
                  </a:cubicBezTo>
                  <a:cubicBezTo>
                    <a:pt x="12866" y="234"/>
                    <a:pt x="12749" y="184"/>
                    <a:pt x="12616" y="134"/>
                  </a:cubicBezTo>
                  <a:lnTo>
                    <a:pt x="12415" y="51"/>
                  </a:lnTo>
                  <a:lnTo>
                    <a:pt x="12315" y="17"/>
                  </a:lnTo>
                  <a:lnTo>
                    <a:pt x="1229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4" name="Google Shape;1524;p39"/>
            <p:cNvSpPr/>
            <p:nvPr/>
          </p:nvSpPr>
          <p:spPr>
            <a:xfrm>
              <a:off x="6074520" y="815909"/>
              <a:ext cx="290980" cy="75583"/>
            </a:xfrm>
            <a:custGeom>
              <a:avLst/>
              <a:gdLst/>
              <a:ahLst/>
              <a:cxnLst/>
              <a:rect l="l" t="t" r="r" b="b"/>
              <a:pathLst>
                <a:path w="9074" h="2357" extrusionOk="0">
                  <a:moveTo>
                    <a:pt x="9073" y="1"/>
                  </a:moveTo>
                  <a:lnTo>
                    <a:pt x="9073" y="1"/>
                  </a:lnTo>
                  <a:cubicBezTo>
                    <a:pt x="8956" y="17"/>
                    <a:pt x="8823" y="34"/>
                    <a:pt x="8706" y="67"/>
                  </a:cubicBezTo>
                  <a:lnTo>
                    <a:pt x="7737" y="318"/>
                  </a:lnTo>
                  <a:cubicBezTo>
                    <a:pt x="6885" y="535"/>
                    <a:pt x="5765" y="836"/>
                    <a:pt x="4529" y="1154"/>
                  </a:cubicBezTo>
                  <a:lnTo>
                    <a:pt x="1321" y="1972"/>
                  </a:lnTo>
                  <a:lnTo>
                    <a:pt x="352" y="2240"/>
                  </a:lnTo>
                  <a:cubicBezTo>
                    <a:pt x="218" y="2273"/>
                    <a:pt x="101" y="2306"/>
                    <a:pt x="1" y="2357"/>
                  </a:cubicBezTo>
                  <a:cubicBezTo>
                    <a:pt x="118" y="2357"/>
                    <a:pt x="235" y="2340"/>
                    <a:pt x="368" y="2306"/>
                  </a:cubicBezTo>
                  <a:cubicBezTo>
                    <a:pt x="602" y="2256"/>
                    <a:pt x="936" y="2189"/>
                    <a:pt x="1337" y="2089"/>
                  </a:cubicBezTo>
                  <a:cubicBezTo>
                    <a:pt x="2173" y="1905"/>
                    <a:pt x="3309" y="1638"/>
                    <a:pt x="4562" y="1321"/>
                  </a:cubicBezTo>
                  <a:cubicBezTo>
                    <a:pt x="5832" y="1003"/>
                    <a:pt x="6951" y="686"/>
                    <a:pt x="7770" y="435"/>
                  </a:cubicBezTo>
                  <a:cubicBezTo>
                    <a:pt x="8171" y="318"/>
                    <a:pt x="8505" y="218"/>
                    <a:pt x="8723" y="134"/>
                  </a:cubicBezTo>
                  <a:cubicBezTo>
                    <a:pt x="8856" y="101"/>
                    <a:pt x="8956" y="67"/>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5" name="Google Shape;1525;p39"/>
            <p:cNvSpPr/>
            <p:nvPr/>
          </p:nvSpPr>
          <p:spPr>
            <a:xfrm>
              <a:off x="6081479" y="859841"/>
              <a:ext cx="291526" cy="75583"/>
            </a:xfrm>
            <a:custGeom>
              <a:avLst/>
              <a:gdLst/>
              <a:ahLst/>
              <a:cxnLst/>
              <a:rect l="l" t="t" r="r" b="b"/>
              <a:pathLst>
                <a:path w="9091" h="2357" extrusionOk="0">
                  <a:moveTo>
                    <a:pt x="9090" y="1"/>
                  </a:moveTo>
                  <a:cubicBezTo>
                    <a:pt x="8957" y="1"/>
                    <a:pt x="8840" y="34"/>
                    <a:pt x="8723" y="68"/>
                  </a:cubicBezTo>
                  <a:lnTo>
                    <a:pt x="7754" y="318"/>
                  </a:lnTo>
                  <a:cubicBezTo>
                    <a:pt x="6885" y="535"/>
                    <a:pt x="5765" y="836"/>
                    <a:pt x="4529" y="1154"/>
                  </a:cubicBezTo>
                  <a:lnTo>
                    <a:pt x="1321" y="1972"/>
                  </a:lnTo>
                  <a:lnTo>
                    <a:pt x="352" y="2240"/>
                  </a:lnTo>
                  <a:cubicBezTo>
                    <a:pt x="235" y="2256"/>
                    <a:pt x="118" y="2306"/>
                    <a:pt x="1" y="2357"/>
                  </a:cubicBezTo>
                  <a:cubicBezTo>
                    <a:pt x="135" y="2357"/>
                    <a:pt x="252" y="2340"/>
                    <a:pt x="368" y="2306"/>
                  </a:cubicBezTo>
                  <a:cubicBezTo>
                    <a:pt x="602" y="2256"/>
                    <a:pt x="937" y="2190"/>
                    <a:pt x="1354" y="2089"/>
                  </a:cubicBezTo>
                  <a:cubicBezTo>
                    <a:pt x="2190" y="1905"/>
                    <a:pt x="3326" y="1638"/>
                    <a:pt x="4579" y="1321"/>
                  </a:cubicBezTo>
                  <a:cubicBezTo>
                    <a:pt x="5832" y="987"/>
                    <a:pt x="6968" y="686"/>
                    <a:pt x="7770" y="435"/>
                  </a:cubicBezTo>
                  <a:cubicBezTo>
                    <a:pt x="8188" y="318"/>
                    <a:pt x="8506" y="218"/>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6" name="Google Shape;1526;p39"/>
            <p:cNvSpPr/>
            <p:nvPr/>
          </p:nvSpPr>
          <p:spPr>
            <a:xfrm>
              <a:off x="6091677" y="903774"/>
              <a:ext cx="291494" cy="75583"/>
            </a:xfrm>
            <a:custGeom>
              <a:avLst/>
              <a:gdLst/>
              <a:ahLst/>
              <a:cxnLst/>
              <a:rect l="l" t="t" r="r" b="b"/>
              <a:pathLst>
                <a:path w="9090" h="2357" extrusionOk="0">
                  <a:moveTo>
                    <a:pt x="9090" y="1"/>
                  </a:moveTo>
                  <a:cubicBezTo>
                    <a:pt x="8956" y="1"/>
                    <a:pt x="8839" y="34"/>
                    <a:pt x="8722" y="68"/>
                  </a:cubicBezTo>
                  <a:lnTo>
                    <a:pt x="7753" y="318"/>
                  </a:lnTo>
                  <a:lnTo>
                    <a:pt x="4528" y="1154"/>
                  </a:lnTo>
                  <a:cubicBezTo>
                    <a:pt x="3309" y="1471"/>
                    <a:pt x="2189" y="1755"/>
                    <a:pt x="1320" y="1972"/>
                  </a:cubicBezTo>
                  <a:cubicBezTo>
                    <a:pt x="936" y="2073"/>
                    <a:pt x="619" y="2156"/>
                    <a:pt x="351" y="2240"/>
                  </a:cubicBezTo>
                  <a:cubicBezTo>
                    <a:pt x="234" y="2256"/>
                    <a:pt x="117" y="2307"/>
                    <a:pt x="0" y="2357"/>
                  </a:cubicBezTo>
                  <a:cubicBezTo>
                    <a:pt x="134" y="2357"/>
                    <a:pt x="251" y="2340"/>
                    <a:pt x="368" y="2307"/>
                  </a:cubicBezTo>
                  <a:cubicBezTo>
                    <a:pt x="602" y="2256"/>
                    <a:pt x="936" y="2190"/>
                    <a:pt x="1354" y="2089"/>
                  </a:cubicBezTo>
                  <a:cubicBezTo>
                    <a:pt x="2189" y="1906"/>
                    <a:pt x="3325" y="1638"/>
                    <a:pt x="4578" y="1321"/>
                  </a:cubicBezTo>
                  <a:cubicBezTo>
                    <a:pt x="5832" y="987"/>
                    <a:pt x="6968" y="669"/>
                    <a:pt x="7770" y="435"/>
                  </a:cubicBezTo>
                  <a:cubicBezTo>
                    <a:pt x="8188" y="318"/>
                    <a:pt x="8505" y="201"/>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7" name="Google Shape;1527;p39"/>
            <p:cNvSpPr/>
            <p:nvPr/>
          </p:nvSpPr>
          <p:spPr>
            <a:xfrm>
              <a:off x="6101329" y="947706"/>
              <a:ext cx="290948" cy="75583"/>
            </a:xfrm>
            <a:custGeom>
              <a:avLst/>
              <a:gdLst/>
              <a:ahLst/>
              <a:cxnLst/>
              <a:rect l="l" t="t" r="r" b="b"/>
              <a:pathLst>
                <a:path w="9073" h="2357" extrusionOk="0">
                  <a:moveTo>
                    <a:pt x="9073" y="1"/>
                  </a:moveTo>
                  <a:cubicBezTo>
                    <a:pt x="8956" y="1"/>
                    <a:pt x="8822" y="34"/>
                    <a:pt x="8705" y="68"/>
                  </a:cubicBezTo>
                  <a:lnTo>
                    <a:pt x="7736" y="318"/>
                  </a:lnTo>
                  <a:lnTo>
                    <a:pt x="4528" y="1154"/>
                  </a:lnTo>
                  <a:cubicBezTo>
                    <a:pt x="3292" y="1471"/>
                    <a:pt x="2172" y="1755"/>
                    <a:pt x="1320" y="1973"/>
                  </a:cubicBezTo>
                  <a:lnTo>
                    <a:pt x="351" y="2240"/>
                  </a:lnTo>
                  <a:cubicBezTo>
                    <a:pt x="217" y="2257"/>
                    <a:pt x="100" y="2307"/>
                    <a:pt x="0" y="2357"/>
                  </a:cubicBezTo>
                  <a:cubicBezTo>
                    <a:pt x="117" y="2357"/>
                    <a:pt x="234" y="2323"/>
                    <a:pt x="368" y="2307"/>
                  </a:cubicBezTo>
                  <a:cubicBezTo>
                    <a:pt x="602" y="2257"/>
                    <a:pt x="936" y="2173"/>
                    <a:pt x="1337" y="2089"/>
                  </a:cubicBezTo>
                  <a:cubicBezTo>
                    <a:pt x="2172" y="1906"/>
                    <a:pt x="3308" y="1638"/>
                    <a:pt x="4562" y="1304"/>
                  </a:cubicBezTo>
                  <a:cubicBezTo>
                    <a:pt x="5831" y="987"/>
                    <a:pt x="6951" y="669"/>
                    <a:pt x="7770" y="435"/>
                  </a:cubicBezTo>
                  <a:cubicBezTo>
                    <a:pt x="8171" y="302"/>
                    <a:pt x="8505" y="201"/>
                    <a:pt x="8722" y="135"/>
                  </a:cubicBezTo>
                  <a:cubicBezTo>
                    <a:pt x="8856" y="101"/>
                    <a:pt x="8973" y="51"/>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8" name="Google Shape;1528;p39"/>
            <p:cNvSpPr/>
            <p:nvPr/>
          </p:nvSpPr>
          <p:spPr>
            <a:xfrm>
              <a:off x="6115246" y="991671"/>
              <a:ext cx="291494" cy="75551"/>
            </a:xfrm>
            <a:custGeom>
              <a:avLst/>
              <a:gdLst/>
              <a:ahLst/>
              <a:cxnLst/>
              <a:rect l="l" t="t" r="r" b="b"/>
              <a:pathLst>
                <a:path w="9090" h="2356" extrusionOk="0">
                  <a:moveTo>
                    <a:pt x="9090" y="0"/>
                  </a:moveTo>
                  <a:cubicBezTo>
                    <a:pt x="8956" y="0"/>
                    <a:pt x="8839" y="33"/>
                    <a:pt x="8722" y="67"/>
                  </a:cubicBezTo>
                  <a:lnTo>
                    <a:pt x="7753" y="317"/>
                  </a:lnTo>
                  <a:lnTo>
                    <a:pt x="4545" y="1136"/>
                  </a:lnTo>
                  <a:lnTo>
                    <a:pt x="1321" y="1972"/>
                  </a:lnTo>
                  <a:lnTo>
                    <a:pt x="351" y="2239"/>
                  </a:lnTo>
                  <a:cubicBezTo>
                    <a:pt x="234" y="2256"/>
                    <a:pt x="117" y="2289"/>
                    <a:pt x="1" y="2356"/>
                  </a:cubicBezTo>
                  <a:cubicBezTo>
                    <a:pt x="134" y="2339"/>
                    <a:pt x="251" y="2322"/>
                    <a:pt x="368" y="2289"/>
                  </a:cubicBezTo>
                  <a:cubicBezTo>
                    <a:pt x="602" y="2256"/>
                    <a:pt x="936" y="2172"/>
                    <a:pt x="1354" y="2089"/>
                  </a:cubicBezTo>
                  <a:cubicBezTo>
                    <a:pt x="2189" y="1905"/>
                    <a:pt x="3326" y="1637"/>
                    <a:pt x="4579" y="1303"/>
                  </a:cubicBezTo>
                  <a:cubicBezTo>
                    <a:pt x="5832" y="986"/>
                    <a:pt x="6968" y="668"/>
                    <a:pt x="7770" y="434"/>
                  </a:cubicBezTo>
                  <a:cubicBezTo>
                    <a:pt x="8188" y="301"/>
                    <a:pt x="8505" y="201"/>
                    <a:pt x="8739" y="134"/>
                  </a:cubicBezTo>
                  <a:cubicBezTo>
                    <a:pt x="8856"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9" name="Google Shape;1529;p39"/>
            <p:cNvSpPr/>
            <p:nvPr/>
          </p:nvSpPr>
          <p:spPr>
            <a:xfrm>
              <a:off x="6125412" y="1035603"/>
              <a:ext cx="291526" cy="75583"/>
            </a:xfrm>
            <a:custGeom>
              <a:avLst/>
              <a:gdLst/>
              <a:ahLst/>
              <a:cxnLst/>
              <a:rect l="l" t="t" r="r" b="b"/>
              <a:pathLst>
                <a:path w="9091" h="2357" extrusionOk="0">
                  <a:moveTo>
                    <a:pt x="9090" y="0"/>
                  </a:moveTo>
                  <a:cubicBezTo>
                    <a:pt x="8957" y="0"/>
                    <a:pt x="8840" y="17"/>
                    <a:pt x="8723" y="67"/>
                  </a:cubicBezTo>
                  <a:lnTo>
                    <a:pt x="7754" y="318"/>
                  </a:lnTo>
                  <a:cubicBezTo>
                    <a:pt x="6885" y="535"/>
                    <a:pt x="5765" y="819"/>
                    <a:pt x="4546" y="1136"/>
                  </a:cubicBezTo>
                  <a:lnTo>
                    <a:pt x="1321" y="1972"/>
                  </a:lnTo>
                  <a:lnTo>
                    <a:pt x="352" y="2222"/>
                  </a:lnTo>
                  <a:cubicBezTo>
                    <a:pt x="235" y="2256"/>
                    <a:pt x="118" y="2289"/>
                    <a:pt x="1" y="2356"/>
                  </a:cubicBezTo>
                  <a:cubicBezTo>
                    <a:pt x="135" y="2339"/>
                    <a:pt x="252" y="2323"/>
                    <a:pt x="369" y="2289"/>
                  </a:cubicBezTo>
                  <a:cubicBezTo>
                    <a:pt x="602" y="2256"/>
                    <a:pt x="937" y="2172"/>
                    <a:pt x="1354" y="2089"/>
                  </a:cubicBezTo>
                  <a:cubicBezTo>
                    <a:pt x="2190" y="1888"/>
                    <a:pt x="3326" y="1621"/>
                    <a:pt x="4579" y="1303"/>
                  </a:cubicBezTo>
                  <a:cubicBezTo>
                    <a:pt x="5832" y="986"/>
                    <a:pt x="6968" y="668"/>
                    <a:pt x="7787" y="435"/>
                  </a:cubicBezTo>
                  <a:cubicBezTo>
                    <a:pt x="8188" y="301"/>
                    <a:pt x="8506" y="201"/>
                    <a:pt x="8740" y="134"/>
                  </a:cubicBezTo>
                  <a:cubicBezTo>
                    <a:pt x="8857"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0" name="Google Shape;1530;p39"/>
            <p:cNvSpPr/>
            <p:nvPr/>
          </p:nvSpPr>
          <p:spPr>
            <a:xfrm>
              <a:off x="6138816" y="1081139"/>
              <a:ext cx="290980" cy="75583"/>
            </a:xfrm>
            <a:custGeom>
              <a:avLst/>
              <a:gdLst/>
              <a:ahLst/>
              <a:cxnLst/>
              <a:rect l="l" t="t" r="r" b="b"/>
              <a:pathLst>
                <a:path w="9074" h="2357" extrusionOk="0">
                  <a:moveTo>
                    <a:pt x="9073" y="0"/>
                  </a:moveTo>
                  <a:cubicBezTo>
                    <a:pt x="8956" y="0"/>
                    <a:pt x="8823" y="17"/>
                    <a:pt x="8706" y="67"/>
                  </a:cubicBezTo>
                  <a:lnTo>
                    <a:pt x="7737" y="318"/>
                  </a:lnTo>
                  <a:lnTo>
                    <a:pt x="4529" y="1137"/>
                  </a:lnTo>
                  <a:cubicBezTo>
                    <a:pt x="3292" y="1454"/>
                    <a:pt x="2173" y="1738"/>
                    <a:pt x="1321" y="1972"/>
                  </a:cubicBezTo>
                  <a:lnTo>
                    <a:pt x="352" y="2223"/>
                  </a:lnTo>
                  <a:cubicBezTo>
                    <a:pt x="218" y="2256"/>
                    <a:pt x="101" y="2289"/>
                    <a:pt x="1" y="2356"/>
                  </a:cubicBezTo>
                  <a:cubicBezTo>
                    <a:pt x="118" y="2340"/>
                    <a:pt x="235" y="2323"/>
                    <a:pt x="368" y="2289"/>
                  </a:cubicBezTo>
                  <a:cubicBezTo>
                    <a:pt x="586" y="2239"/>
                    <a:pt x="936" y="2172"/>
                    <a:pt x="1337" y="2089"/>
                  </a:cubicBezTo>
                  <a:cubicBezTo>
                    <a:pt x="2173" y="1888"/>
                    <a:pt x="3309" y="1621"/>
                    <a:pt x="4562" y="1304"/>
                  </a:cubicBezTo>
                  <a:cubicBezTo>
                    <a:pt x="5832" y="986"/>
                    <a:pt x="6951" y="669"/>
                    <a:pt x="7770" y="418"/>
                  </a:cubicBezTo>
                  <a:cubicBezTo>
                    <a:pt x="8171" y="301"/>
                    <a:pt x="8505" y="201"/>
                    <a:pt x="8723" y="134"/>
                  </a:cubicBezTo>
                  <a:cubicBezTo>
                    <a:pt x="8840" y="101"/>
                    <a:pt x="8956" y="50"/>
                    <a:pt x="90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1" name="Google Shape;1531;p39"/>
            <p:cNvSpPr/>
            <p:nvPr/>
          </p:nvSpPr>
          <p:spPr>
            <a:xfrm>
              <a:off x="6147923" y="1156690"/>
              <a:ext cx="168290" cy="43419"/>
            </a:xfrm>
            <a:custGeom>
              <a:avLst/>
              <a:gdLst/>
              <a:ahLst/>
              <a:cxnLst/>
              <a:rect l="l" t="t" r="r" b="b"/>
              <a:pathLst>
                <a:path w="5248" h="1354" extrusionOk="0">
                  <a:moveTo>
                    <a:pt x="5247" y="0"/>
                  </a:moveTo>
                  <a:cubicBezTo>
                    <a:pt x="4997" y="17"/>
                    <a:pt x="4729" y="67"/>
                    <a:pt x="4479" y="151"/>
                  </a:cubicBezTo>
                  <a:cubicBezTo>
                    <a:pt x="3994" y="251"/>
                    <a:pt x="3342" y="435"/>
                    <a:pt x="2624" y="635"/>
                  </a:cubicBezTo>
                  <a:cubicBezTo>
                    <a:pt x="1889" y="819"/>
                    <a:pt x="1237" y="969"/>
                    <a:pt x="769" y="1103"/>
                  </a:cubicBezTo>
                  <a:cubicBezTo>
                    <a:pt x="502" y="1170"/>
                    <a:pt x="251" y="1237"/>
                    <a:pt x="1" y="1354"/>
                  </a:cubicBezTo>
                  <a:lnTo>
                    <a:pt x="17" y="1354"/>
                  </a:lnTo>
                  <a:cubicBezTo>
                    <a:pt x="268" y="1337"/>
                    <a:pt x="535" y="1303"/>
                    <a:pt x="803" y="1220"/>
                  </a:cubicBezTo>
                  <a:cubicBezTo>
                    <a:pt x="1271" y="1120"/>
                    <a:pt x="1939" y="969"/>
                    <a:pt x="2657" y="786"/>
                  </a:cubicBezTo>
                  <a:cubicBezTo>
                    <a:pt x="3393" y="602"/>
                    <a:pt x="4028" y="401"/>
                    <a:pt x="4512" y="268"/>
                  </a:cubicBezTo>
                  <a:cubicBezTo>
                    <a:pt x="4763" y="201"/>
                    <a:pt x="5013" y="100"/>
                    <a:pt x="524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2" name="Google Shape;1532;p39"/>
            <p:cNvSpPr/>
            <p:nvPr/>
          </p:nvSpPr>
          <p:spPr>
            <a:xfrm>
              <a:off x="6823585" y="1772098"/>
              <a:ext cx="522957" cy="606781"/>
            </a:xfrm>
            <a:custGeom>
              <a:avLst/>
              <a:gdLst/>
              <a:ahLst/>
              <a:cxnLst/>
              <a:rect l="l" t="t" r="r" b="b"/>
              <a:pathLst>
                <a:path w="16308" h="18922" extrusionOk="0">
                  <a:moveTo>
                    <a:pt x="7470" y="0"/>
                  </a:moveTo>
                  <a:cubicBezTo>
                    <a:pt x="5433" y="0"/>
                    <a:pt x="3506" y="1257"/>
                    <a:pt x="2774" y="3316"/>
                  </a:cubicBezTo>
                  <a:cubicBezTo>
                    <a:pt x="1454" y="6941"/>
                    <a:pt x="518" y="10701"/>
                    <a:pt x="0" y="14527"/>
                  </a:cubicBezTo>
                  <a:lnTo>
                    <a:pt x="11162" y="18921"/>
                  </a:lnTo>
                  <a:cubicBezTo>
                    <a:pt x="12047" y="13491"/>
                    <a:pt x="13785" y="8245"/>
                    <a:pt x="16308" y="3349"/>
                  </a:cubicBezTo>
                  <a:lnTo>
                    <a:pt x="9441" y="408"/>
                  </a:lnTo>
                  <a:cubicBezTo>
                    <a:pt x="8796" y="131"/>
                    <a:pt x="8127" y="0"/>
                    <a:pt x="7470"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33" name="Google Shape;1533;p39"/>
            <p:cNvSpPr/>
            <p:nvPr/>
          </p:nvSpPr>
          <p:spPr>
            <a:xfrm>
              <a:off x="6823585" y="1769660"/>
              <a:ext cx="526709" cy="611880"/>
            </a:xfrm>
            <a:custGeom>
              <a:avLst/>
              <a:gdLst/>
              <a:ahLst/>
              <a:cxnLst/>
              <a:rect l="l" t="t" r="r" b="b"/>
              <a:pathLst>
                <a:path w="16425" h="19081" extrusionOk="0">
                  <a:moveTo>
                    <a:pt x="17" y="14469"/>
                  </a:moveTo>
                  <a:cubicBezTo>
                    <a:pt x="0" y="14519"/>
                    <a:pt x="0" y="14553"/>
                    <a:pt x="0" y="14603"/>
                  </a:cubicBezTo>
                  <a:cubicBezTo>
                    <a:pt x="0" y="14603"/>
                    <a:pt x="0" y="14553"/>
                    <a:pt x="17" y="14469"/>
                  </a:cubicBezTo>
                  <a:close/>
                  <a:moveTo>
                    <a:pt x="7477" y="0"/>
                  </a:moveTo>
                  <a:cubicBezTo>
                    <a:pt x="7097" y="0"/>
                    <a:pt x="6718" y="43"/>
                    <a:pt x="6350" y="133"/>
                  </a:cubicBezTo>
                  <a:cubicBezTo>
                    <a:pt x="5564" y="317"/>
                    <a:pt x="4829" y="685"/>
                    <a:pt x="4211" y="1203"/>
                  </a:cubicBezTo>
                  <a:cubicBezTo>
                    <a:pt x="3626" y="1687"/>
                    <a:pt x="3158" y="2306"/>
                    <a:pt x="2857" y="3007"/>
                  </a:cubicBezTo>
                  <a:cubicBezTo>
                    <a:pt x="2573" y="3676"/>
                    <a:pt x="2373" y="4344"/>
                    <a:pt x="2156" y="4979"/>
                  </a:cubicBezTo>
                  <a:cubicBezTo>
                    <a:pt x="1955" y="5614"/>
                    <a:pt x="1771" y="6232"/>
                    <a:pt x="1588" y="6834"/>
                  </a:cubicBezTo>
                  <a:cubicBezTo>
                    <a:pt x="1053" y="8688"/>
                    <a:pt x="618" y="10593"/>
                    <a:pt x="301" y="12498"/>
                  </a:cubicBezTo>
                  <a:cubicBezTo>
                    <a:pt x="184" y="13183"/>
                    <a:pt x="101" y="13701"/>
                    <a:pt x="67" y="14068"/>
                  </a:cubicBezTo>
                  <a:cubicBezTo>
                    <a:pt x="34" y="14235"/>
                    <a:pt x="17" y="14369"/>
                    <a:pt x="17" y="14469"/>
                  </a:cubicBezTo>
                  <a:cubicBezTo>
                    <a:pt x="34" y="14369"/>
                    <a:pt x="67" y="14235"/>
                    <a:pt x="84" y="14052"/>
                  </a:cubicBezTo>
                  <a:cubicBezTo>
                    <a:pt x="151" y="13701"/>
                    <a:pt x="234" y="13183"/>
                    <a:pt x="351" y="12514"/>
                  </a:cubicBezTo>
                  <a:cubicBezTo>
                    <a:pt x="702" y="10610"/>
                    <a:pt x="1153" y="8722"/>
                    <a:pt x="1705" y="6867"/>
                  </a:cubicBezTo>
                  <a:cubicBezTo>
                    <a:pt x="1888" y="6265"/>
                    <a:pt x="2072" y="5664"/>
                    <a:pt x="2273" y="5029"/>
                  </a:cubicBezTo>
                  <a:cubicBezTo>
                    <a:pt x="2490" y="4394"/>
                    <a:pt x="2707" y="3709"/>
                    <a:pt x="2991" y="3057"/>
                  </a:cubicBezTo>
                  <a:cubicBezTo>
                    <a:pt x="3292" y="2389"/>
                    <a:pt x="3726" y="1788"/>
                    <a:pt x="4294" y="1320"/>
                  </a:cubicBezTo>
                  <a:cubicBezTo>
                    <a:pt x="4896" y="818"/>
                    <a:pt x="5614" y="451"/>
                    <a:pt x="6383" y="284"/>
                  </a:cubicBezTo>
                  <a:cubicBezTo>
                    <a:pt x="6744" y="201"/>
                    <a:pt x="7111" y="159"/>
                    <a:pt x="7478" y="159"/>
                  </a:cubicBezTo>
                  <a:cubicBezTo>
                    <a:pt x="7927" y="159"/>
                    <a:pt x="8374" y="222"/>
                    <a:pt x="8806" y="351"/>
                  </a:cubicBezTo>
                  <a:cubicBezTo>
                    <a:pt x="9006" y="401"/>
                    <a:pt x="9207" y="484"/>
                    <a:pt x="9407" y="551"/>
                  </a:cubicBezTo>
                  <a:cubicBezTo>
                    <a:pt x="9608" y="635"/>
                    <a:pt x="9808" y="718"/>
                    <a:pt x="10009" y="818"/>
                  </a:cubicBezTo>
                  <a:cubicBezTo>
                    <a:pt x="10410" y="986"/>
                    <a:pt x="10811" y="1153"/>
                    <a:pt x="11212" y="1336"/>
                  </a:cubicBezTo>
                  <a:lnTo>
                    <a:pt x="16184" y="3477"/>
                  </a:lnTo>
                  <a:lnTo>
                    <a:pt x="16184" y="3477"/>
                  </a:lnTo>
                  <a:cubicBezTo>
                    <a:pt x="16110" y="3633"/>
                    <a:pt x="16025" y="3790"/>
                    <a:pt x="15940" y="3960"/>
                  </a:cubicBezTo>
                  <a:cubicBezTo>
                    <a:pt x="14687" y="6483"/>
                    <a:pt x="13634" y="9106"/>
                    <a:pt x="12782" y="11779"/>
                  </a:cubicBezTo>
                  <a:cubicBezTo>
                    <a:pt x="12056" y="14108"/>
                    <a:pt x="11492" y="16486"/>
                    <a:pt x="11108" y="18897"/>
                  </a:cubicBezTo>
                  <a:lnTo>
                    <a:pt x="11108" y="18897"/>
                  </a:lnTo>
                  <a:lnTo>
                    <a:pt x="3075" y="15773"/>
                  </a:lnTo>
                  <a:lnTo>
                    <a:pt x="802" y="14904"/>
                  </a:lnTo>
                  <a:lnTo>
                    <a:pt x="201" y="14687"/>
                  </a:lnTo>
                  <a:cubicBezTo>
                    <a:pt x="67" y="14620"/>
                    <a:pt x="0" y="14603"/>
                    <a:pt x="0" y="14603"/>
                  </a:cubicBezTo>
                  <a:lnTo>
                    <a:pt x="0" y="14603"/>
                  </a:lnTo>
                  <a:cubicBezTo>
                    <a:pt x="0" y="14603"/>
                    <a:pt x="67" y="14636"/>
                    <a:pt x="184" y="14687"/>
                  </a:cubicBezTo>
                  <a:lnTo>
                    <a:pt x="769" y="14920"/>
                  </a:lnTo>
                  <a:lnTo>
                    <a:pt x="3025" y="15823"/>
                  </a:lnTo>
                  <a:lnTo>
                    <a:pt x="11145" y="19047"/>
                  </a:lnTo>
                  <a:lnTo>
                    <a:pt x="11228" y="19081"/>
                  </a:lnTo>
                  <a:lnTo>
                    <a:pt x="11245" y="18997"/>
                  </a:lnTo>
                  <a:cubicBezTo>
                    <a:pt x="11629" y="16575"/>
                    <a:pt x="12198" y="14185"/>
                    <a:pt x="12933" y="11829"/>
                  </a:cubicBezTo>
                  <a:cubicBezTo>
                    <a:pt x="13785" y="9156"/>
                    <a:pt x="14854" y="6550"/>
                    <a:pt x="16091" y="4027"/>
                  </a:cubicBezTo>
                  <a:cubicBezTo>
                    <a:pt x="16191" y="3843"/>
                    <a:pt x="16291" y="3642"/>
                    <a:pt x="16375" y="3475"/>
                  </a:cubicBezTo>
                  <a:lnTo>
                    <a:pt x="16425" y="3392"/>
                  </a:lnTo>
                  <a:lnTo>
                    <a:pt x="16341" y="3358"/>
                  </a:lnTo>
                  <a:lnTo>
                    <a:pt x="11279" y="1186"/>
                  </a:lnTo>
                  <a:cubicBezTo>
                    <a:pt x="10878" y="1002"/>
                    <a:pt x="10477" y="835"/>
                    <a:pt x="10076" y="668"/>
                  </a:cubicBezTo>
                  <a:cubicBezTo>
                    <a:pt x="9875" y="568"/>
                    <a:pt x="9675" y="484"/>
                    <a:pt x="9474" y="401"/>
                  </a:cubicBezTo>
                  <a:cubicBezTo>
                    <a:pt x="9274" y="334"/>
                    <a:pt x="9073" y="250"/>
                    <a:pt x="8856" y="184"/>
                  </a:cubicBezTo>
                  <a:cubicBezTo>
                    <a:pt x="8406" y="64"/>
                    <a:pt x="7941" y="0"/>
                    <a:pt x="747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4" name="Google Shape;1534;p39"/>
            <p:cNvSpPr/>
            <p:nvPr/>
          </p:nvSpPr>
          <p:spPr>
            <a:xfrm>
              <a:off x="6931268" y="1772931"/>
              <a:ext cx="182753" cy="121183"/>
            </a:xfrm>
            <a:custGeom>
              <a:avLst/>
              <a:gdLst/>
              <a:ahLst/>
              <a:cxnLst/>
              <a:rect l="l" t="t" r="r" b="b"/>
              <a:pathLst>
                <a:path w="5699" h="3779" extrusionOk="0">
                  <a:moveTo>
                    <a:pt x="4201" y="1"/>
                  </a:moveTo>
                  <a:cubicBezTo>
                    <a:pt x="1588" y="1"/>
                    <a:pt x="1" y="2153"/>
                    <a:pt x="1" y="2153"/>
                  </a:cubicBezTo>
                  <a:cubicBezTo>
                    <a:pt x="49" y="2170"/>
                    <a:pt x="4071" y="3778"/>
                    <a:pt x="4179" y="3778"/>
                  </a:cubicBezTo>
                  <a:cubicBezTo>
                    <a:pt x="4182" y="3778"/>
                    <a:pt x="4182" y="3777"/>
                    <a:pt x="4178" y="3774"/>
                  </a:cubicBezTo>
                  <a:cubicBezTo>
                    <a:pt x="4044" y="3657"/>
                    <a:pt x="5698" y="232"/>
                    <a:pt x="5698" y="232"/>
                  </a:cubicBezTo>
                  <a:cubicBezTo>
                    <a:pt x="5169" y="70"/>
                    <a:pt x="4669" y="1"/>
                    <a:pt x="42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5" name="Google Shape;1535;p39"/>
            <p:cNvSpPr/>
            <p:nvPr/>
          </p:nvSpPr>
          <p:spPr>
            <a:xfrm>
              <a:off x="7133806" y="1928042"/>
              <a:ext cx="100243" cy="42201"/>
            </a:xfrm>
            <a:custGeom>
              <a:avLst/>
              <a:gdLst/>
              <a:ahLst/>
              <a:cxnLst/>
              <a:rect l="l" t="t" r="r" b="b"/>
              <a:pathLst>
                <a:path w="3126" h="1316" extrusionOk="0">
                  <a:moveTo>
                    <a:pt x="35" y="0"/>
                  </a:moveTo>
                  <a:cubicBezTo>
                    <a:pt x="24" y="0"/>
                    <a:pt x="19" y="2"/>
                    <a:pt x="17" y="7"/>
                  </a:cubicBezTo>
                  <a:cubicBezTo>
                    <a:pt x="1" y="57"/>
                    <a:pt x="669" y="374"/>
                    <a:pt x="1521" y="742"/>
                  </a:cubicBezTo>
                  <a:cubicBezTo>
                    <a:pt x="2304" y="1064"/>
                    <a:pt x="2974" y="1316"/>
                    <a:pt x="3091" y="1316"/>
                  </a:cubicBezTo>
                  <a:cubicBezTo>
                    <a:pt x="3101" y="1316"/>
                    <a:pt x="3107" y="1314"/>
                    <a:pt x="3108" y="1310"/>
                  </a:cubicBezTo>
                  <a:cubicBezTo>
                    <a:pt x="3125" y="1260"/>
                    <a:pt x="2440" y="942"/>
                    <a:pt x="1588" y="575"/>
                  </a:cubicBezTo>
                  <a:cubicBezTo>
                    <a:pt x="805" y="252"/>
                    <a:pt x="149" y="0"/>
                    <a:pt x="3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6" name="Google Shape;1536;p39"/>
            <p:cNvSpPr/>
            <p:nvPr/>
          </p:nvSpPr>
          <p:spPr>
            <a:xfrm>
              <a:off x="6955928" y="1912136"/>
              <a:ext cx="262569" cy="121215"/>
            </a:xfrm>
            <a:custGeom>
              <a:avLst/>
              <a:gdLst/>
              <a:ahLst/>
              <a:cxnLst/>
              <a:rect l="l" t="t" r="r" b="b"/>
              <a:pathLst>
                <a:path w="8188" h="3780" extrusionOk="0">
                  <a:moveTo>
                    <a:pt x="20" y="0"/>
                  </a:moveTo>
                  <a:cubicBezTo>
                    <a:pt x="18" y="0"/>
                    <a:pt x="17" y="1"/>
                    <a:pt x="17" y="1"/>
                  </a:cubicBezTo>
                  <a:cubicBezTo>
                    <a:pt x="0" y="51"/>
                    <a:pt x="1805" y="937"/>
                    <a:pt x="4060" y="1973"/>
                  </a:cubicBezTo>
                  <a:cubicBezTo>
                    <a:pt x="6250" y="2979"/>
                    <a:pt x="8046" y="3780"/>
                    <a:pt x="8165" y="3780"/>
                  </a:cubicBezTo>
                  <a:cubicBezTo>
                    <a:pt x="8168" y="3780"/>
                    <a:pt x="8170" y="3779"/>
                    <a:pt x="8171" y="3777"/>
                  </a:cubicBezTo>
                  <a:cubicBezTo>
                    <a:pt x="8187" y="3727"/>
                    <a:pt x="6383" y="2858"/>
                    <a:pt x="4127" y="1822"/>
                  </a:cubicBezTo>
                  <a:cubicBezTo>
                    <a:pt x="1917" y="791"/>
                    <a:pt x="108" y="0"/>
                    <a:pt x="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7" name="Google Shape;1537;p39"/>
            <p:cNvSpPr/>
            <p:nvPr/>
          </p:nvSpPr>
          <p:spPr>
            <a:xfrm>
              <a:off x="6931813" y="1976913"/>
              <a:ext cx="262569" cy="120734"/>
            </a:xfrm>
            <a:custGeom>
              <a:avLst/>
              <a:gdLst/>
              <a:ahLst/>
              <a:cxnLst/>
              <a:rect l="l" t="t" r="r" b="b"/>
              <a:pathLst>
                <a:path w="8188" h="3765" extrusionOk="0">
                  <a:moveTo>
                    <a:pt x="23" y="1"/>
                  </a:moveTo>
                  <a:cubicBezTo>
                    <a:pt x="20" y="1"/>
                    <a:pt x="18" y="2"/>
                    <a:pt x="17" y="3"/>
                  </a:cubicBezTo>
                  <a:cubicBezTo>
                    <a:pt x="0" y="36"/>
                    <a:pt x="1805" y="922"/>
                    <a:pt x="4061" y="1958"/>
                  </a:cubicBezTo>
                  <a:cubicBezTo>
                    <a:pt x="6250" y="2964"/>
                    <a:pt x="8047" y="3765"/>
                    <a:pt x="8165" y="3765"/>
                  </a:cubicBezTo>
                  <a:cubicBezTo>
                    <a:pt x="8168" y="3765"/>
                    <a:pt x="8170" y="3764"/>
                    <a:pt x="8171" y="3762"/>
                  </a:cubicBezTo>
                  <a:cubicBezTo>
                    <a:pt x="8188" y="3729"/>
                    <a:pt x="6383" y="2843"/>
                    <a:pt x="4127" y="1807"/>
                  </a:cubicBezTo>
                  <a:cubicBezTo>
                    <a:pt x="1938" y="802"/>
                    <a:pt x="141" y="1"/>
                    <a:pt x="2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8" name="Google Shape;1538;p39"/>
            <p:cNvSpPr/>
            <p:nvPr/>
          </p:nvSpPr>
          <p:spPr>
            <a:xfrm>
              <a:off x="6907153" y="2041208"/>
              <a:ext cx="262569" cy="120734"/>
            </a:xfrm>
            <a:custGeom>
              <a:avLst/>
              <a:gdLst/>
              <a:ahLst/>
              <a:cxnLst/>
              <a:rect l="l" t="t" r="r" b="b"/>
              <a:pathLst>
                <a:path w="8188" h="3765" extrusionOk="0">
                  <a:moveTo>
                    <a:pt x="24" y="1"/>
                  </a:moveTo>
                  <a:cubicBezTo>
                    <a:pt x="20" y="1"/>
                    <a:pt x="18" y="2"/>
                    <a:pt x="18" y="3"/>
                  </a:cubicBezTo>
                  <a:cubicBezTo>
                    <a:pt x="1" y="36"/>
                    <a:pt x="1805" y="922"/>
                    <a:pt x="4061" y="1958"/>
                  </a:cubicBezTo>
                  <a:cubicBezTo>
                    <a:pt x="6251" y="2964"/>
                    <a:pt x="8047" y="3765"/>
                    <a:pt x="8165" y="3765"/>
                  </a:cubicBezTo>
                  <a:cubicBezTo>
                    <a:pt x="8169" y="3765"/>
                    <a:pt x="8171" y="3764"/>
                    <a:pt x="8171" y="3762"/>
                  </a:cubicBezTo>
                  <a:cubicBezTo>
                    <a:pt x="8188" y="3712"/>
                    <a:pt x="6383" y="2843"/>
                    <a:pt x="4128" y="1808"/>
                  </a:cubicBezTo>
                  <a:cubicBezTo>
                    <a:pt x="1939" y="786"/>
                    <a:pt x="144" y="1"/>
                    <a:pt x="2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9" name="Google Shape;1539;p39"/>
            <p:cNvSpPr/>
            <p:nvPr/>
          </p:nvSpPr>
          <p:spPr>
            <a:xfrm>
              <a:off x="6976804" y="2160243"/>
              <a:ext cx="167200" cy="74493"/>
            </a:xfrm>
            <a:custGeom>
              <a:avLst/>
              <a:gdLst/>
              <a:ahLst/>
              <a:cxnLst/>
              <a:rect l="l" t="t" r="r" b="b"/>
              <a:pathLst>
                <a:path w="5214" h="2323" extrusionOk="0">
                  <a:moveTo>
                    <a:pt x="1" y="0"/>
                  </a:moveTo>
                  <a:cubicBezTo>
                    <a:pt x="235" y="151"/>
                    <a:pt x="502" y="284"/>
                    <a:pt x="770" y="385"/>
                  </a:cubicBezTo>
                  <a:cubicBezTo>
                    <a:pt x="1237" y="619"/>
                    <a:pt x="1906" y="919"/>
                    <a:pt x="2641" y="1253"/>
                  </a:cubicBezTo>
                  <a:cubicBezTo>
                    <a:pt x="3794" y="1755"/>
                    <a:pt x="4796" y="2172"/>
                    <a:pt x="5164" y="2306"/>
                  </a:cubicBezTo>
                  <a:lnTo>
                    <a:pt x="5214" y="2323"/>
                  </a:lnTo>
                  <a:lnTo>
                    <a:pt x="5214" y="2273"/>
                  </a:lnTo>
                  <a:cubicBezTo>
                    <a:pt x="5181" y="2156"/>
                    <a:pt x="5164" y="2089"/>
                    <a:pt x="5147" y="2089"/>
                  </a:cubicBezTo>
                  <a:cubicBezTo>
                    <a:pt x="5147" y="2089"/>
                    <a:pt x="5147" y="2133"/>
                    <a:pt x="5147" y="2213"/>
                  </a:cubicBezTo>
                  <a:lnTo>
                    <a:pt x="5147" y="2213"/>
                  </a:lnTo>
                  <a:cubicBezTo>
                    <a:pt x="4759" y="2015"/>
                    <a:pt x="3810" y="1581"/>
                    <a:pt x="2708" y="1086"/>
                  </a:cubicBezTo>
                  <a:cubicBezTo>
                    <a:pt x="1973" y="769"/>
                    <a:pt x="1304" y="485"/>
                    <a:pt x="803" y="284"/>
                  </a:cubicBezTo>
                  <a:cubicBezTo>
                    <a:pt x="552" y="151"/>
                    <a:pt x="285" y="67"/>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0" name="Google Shape;1540;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41" name="Google Shape;1541;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42" name="Google Shape;1542;p39"/>
            <p:cNvSpPr/>
            <p:nvPr/>
          </p:nvSpPr>
          <p:spPr>
            <a:xfrm>
              <a:off x="5173841" y="1699914"/>
              <a:ext cx="289890" cy="126602"/>
            </a:xfrm>
            <a:custGeom>
              <a:avLst/>
              <a:gdLst/>
              <a:ahLst/>
              <a:cxnLst/>
              <a:rect l="l" t="t" r="r" b="b"/>
              <a:pathLst>
                <a:path w="9040" h="3948" extrusionOk="0">
                  <a:moveTo>
                    <a:pt x="9017" y="1"/>
                  </a:moveTo>
                  <a:cubicBezTo>
                    <a:pt x="8893" y="1"/>
                    <a:pt x="6915" y="835"/>
                    <a:pt x="4495" y="1891"/>
                  </a:cubicBezTo>
                  <a:cubicBezTo>
                    <a:pt x="2006" y="2993"/>
                    <a:pt x="1" y="3896"/>
                    <a:pt x="17" y="3946"/>
                  </a:cubicBezTo>
                  <a:cubicBezTo>
                    <a:pt x="18" y="3947"/>
                    <a:pt x="21" y="3948"/>
                    <a:pt x="25" y="3948"/>
                  </a:cubicBezTo>
                  <a:cubicBezTo>
                    <a:pt x="165" y="3948"/>
                    <a:pt x="2142" y="3113"/>
                    <a:pt x="4562" y="2058"/>
                  </a:cubicBezTo>
                  <a:cubicBezTo>
                    <a:pt x="7052" y="955"/>
                    <a:pt x="9040" y="36"/>
                    <a:pt x="9023" y="3"/>
                  </a:cubicBezTo>
                  <a:cubicBezTo>
                    <a:pt x="9023" y="1"/>
                    <a:pt x="9021" y="1"/>
                    <a:pt x="901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3" name="Google Shape;1543;p39"/>
            <p:cNvSpPr/>
            <p:nvPr/>
          </p:nvSpPr>
          <p:spPr>
            <a:xfrm>
              <a:off x="5190452" y="1750292"/>
              <a:ext cx="299543" cy="130900"/>
            </a:xfrm>
            <a:custGeom>
              <a:avLst/>
              <a:gdLst/>
              <a:ahLst/>
              <a:cxnLst/>
              <a:rect l="l" t="t" r="r" b="b"/>
              <a:pathLst>
                <a:path w="9341" h="4082" extrusionOk="0">
                  <a:moveTo>
                    <a:pt x="9318" y="0"/>
                  </a:moveTo>
                  <a:cubicBezTo>
                    <a:pt x="9193" y="0"/>
                    <a:pt x="7132" y="868"/>
                    <a:pt x="4629" y="1957"/>
                  </a:cubicBezTo>
                  <a:cubicBezTo>
                    <a:pt x="2056" y="3093"/>
                    <a:pt x="1" y="4046"/>
                    <a:pt x="17" y="4079"/>
                  </a:cubicBezTo>
                  <a:cubicBezTo>
                    <a:pt x="18" y="4081"/>
                    <a:pt x="20" y="4081"/>
                    <a:pt x="23" y="4081"/>
                  </a:cubicBezTo>
                  <a:cubicBezTo>
                    <a:pt x="148" y="4081"/>
                    <a:pt x="2208" y="3213"/>
                    <a:pt x="4696" y="2124"/>
                  </a:cubicBezTo>
                  <a:cubicBezTo>
                    <a:pt x="7269" y="988"/>
                    <a:pt x="9341" y="52"/>
                    <a:pt x="9324" y="2"/>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4" name="Google Shape;1544;p39"/>
            <p:cNvSpPr/>
            <p:nvPr/>
          </p:nvSpPr>
          <p:spPr>
            <a:xfrm>
              <a:off x="5211360" y="1798553"/>
              <a:ext cx="300056" cy="131348"/>
            </a:xfrm>
            <a:custGeom>
              <a:avLst/>
              <a:gdLst/>
              <a:ahLst/>
              <a:cxnLst/>
              <a:rect l="l" t="t" r="r" b="b"/>
              <a:pathLst>
                <a:path w="9357" h="4096" extrusionOk="0">
                  <a:moveTo>
                    <a:pt x="9320" y="0"/>
                  </a:moveTo>
                  <a:cubicBezTo>
                    <a:pt x="9229" y="0"/>
                    <a:pt x="7170" y="858"/>
                    <a:pt x="4645" y="1973"/>
                  </a:cubicBezTo>
                  <a:cubicBezTo>
                    <a:pt x="2072" y="3092"/>
                    <a:pt x="0" y="4045"/>
                    <a:pt x="17" y="4095"/>
                  </a:cubicBezTo>
                  <a:cubicBezTo>
                    <a:pt x="17" y="4095"/>
                    <a:pt x="18" y="4096"/>
                    <a:pt x="20" y="4096"/>
                  </a:cubicBezTo>
                  <a:cubicBezTo>
                    <a:pt x="112" y="4096"/>
                    <a:pt x="2187" y="3238"/>
                    <a:pt x="4712" y="2123"/>
                  </a:cubicBezTo>
                  <a:cubicBezTo>
                    <a:pt x="7285" y="1004"/>
                    <a:pt x="9357" y="51"/>
                    <a:pt x="9324" y="1"/>
                  </a:cubicBezTo>
                  <a:cubicBezTo>
                    <a:pt x="9323" y="0"/>
                    <a:pt x="9322" y="0"/>
                    <a:pt x="93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5" name="Google Shape;1545;p39"/>
            <p:cNvSpPr/>
            <p:nvPr/>
          </p:nvSpPr>
          <p:spPr>
            <a:xfrm>
              <a:off x="5232781" y="1847264"/>
              <a:ext cx="299543" cy="130867"/>
            </a:xfrm>
            <a:custGeom>
              <a:avLst/>
              <a:gdLst/>
              <a:ahLst/>
              <a:cxnLst/>
              <a:rect l="l" t="t" r="r" b="b"/>
              <a:pathLst>
                <a:path w="9341" h="4081" extrusionOk="0">
                  <a:moveTo>
                    <a:pt x="9318" y="0"/>
                  </a:moveTo>
                  <a:cubicBezTo>
                    <a:pt x="9193" y="0"/>
                    <a:pt x="7132" y="868"/>
                    <a:pt x="4629" y="1957"/>
                  </a:cubicBezTo>
                  <a:cubicBezTo>
                    <a:pt x="2072" y="3094"/>
                    <a:pt x="1" y="4029"/>
                    <a:pt x="17" y="4079"/>
                  </a:cubicBezTo>
                  <a:cubicBezTo>
                    <a:pt x="18" y="4080"/>
                    <a:pt x="19" y="4080"/>
                    <a:pt x="20" y="4080"/>
                  </a:cubicBezTo>
                  <a:cubicBezTo>
                    <a:pt x="113" y="4080"/>
                    <a:pt x="2187" y="3223"/>
                    <a:pt x="4712" y="2108"/>
                  </a:cubicBezTo>
                  <a:cubicBezTo>
                    <a:pt x="7269" y="988"/>
                    <a:pt x="9341" y="36"/>
                    <a:pt x="9324" y="3"/>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6" name="Google Shape;1546;p39"/>
            <p:cNvSpPr/>
            <p:nvPr/>
          </p:nvSpPr>
          <p:spPr>
            <a:xfrm>
              <a:off x="5253689" y="1895525"/>
              <a:ext cx="300056" cy="130867"/>
            </a:xfrm>
            <a:custGeom>
              <a:avLst/>
              <a:gdLst/>
              <a:ahLst/>
              <a:cxnLst/>
              <a:rect l="l" t="t" r="r" b="b"/>
              <a:pathLst>
                <a:path w="9357" h="4081" extrusionOk="0">
                  <a:moveTo>
                    <a:pt x="9337" y="0"/>
                  </a:moveTo>
                  <a:cubicBezTo>
                    <a:pt x="9245" y="0"/>
                    <a:pt x="7170" y="858"/>
                    <a:pt x="4645" y="1973"/>
                  </a:cubicBezTo>
                  <a:cubicBezTo>
                    <a:pt x="2072" y="3092"/>
                    <a:pt x="0" y="4045"/>
                    <a:pt x="34" y="4078"/>
                  </a:cubicBezTo>
                  <a:cubicBezTo>
                    <a:pt x="34" y="4080"/>
                    <a:pt x="36" y="4080"/>
                    <a:pt x="39" y="4080"/>
                  </a:cubicBezTo>
                  <a:cubicBezTo>
                    <a:pt x="164" y="4080"/>
                    <a:pt x="2208" y="3212"/>
                    <a:pt x="4712" y="2123"/>
                  </a:cubicBezTo>
                  <a:cubicBezTo>
                    <a:pt x="7285" y="987"/>
                    <a:pt x="9357" y="51"/>
                    <a:pt x="9340" y="1"/>
                  </a:cubicBezTo>
                  <a:cubicBezTo>
                    <a:pt x="9340" y="1"/>
                    <a:pt x="9339" y="0"/>
                    <a:pt x="933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7" name="Google Shape;1547;p39"/>
            <p:cNvSpPr/>
            <p:nvPr/>
          </p:nvSpPr>
          <p:spPr>
            <a:xfrm>
              <a:off x="5419253" y="1943787"/>
              <a:ext cx="154854" cy="68079"/>
            </a:xfrm>
            <a:custGeom>
              <a:avLst/>
              <a:gdLst/>
              <a:ahLst/>
              <a:cxnLst/>
              <a:rect l="l" t="t" r="r" b="b"/>
              <a:pathLst>
                <a:path w="4829" h="2123" extrusionOk="0">
                  <a:moveTo>
                    <a:pt x="4829" y="0"/>
                  </a:moveTo>
                  <a:lnTo>
                    <a:pt x="4829" y="0"/>
                  </a:lnTo>
                  <a:cubicBezTo>
                    <a:pt x="4578" y="67"/>
                    <a:pt x="4328" y="150"/>
                    <a:pt x="4094" y="267"/>
                  </a:cubicBezTo>
                  <a:cubicBezTo>
                    <a:pt x="3659" y="434"/>
                    <a:pt x="3058" y="702"/>
                    <a:pt x="2389" y="986"/>
                  </a:cubicBezTo>
                  <a:cubicBezTo>
                    <a:pt x="1721" y="1287"/>
                    <a:pt x="1120" y="1554"/>
                    <a:pt x="685" y="1754"/>
                  </a:cubicBezTo>
                  <a:cubicBezTo>
                    <a:pt x="435" y="1855"/>
                    <a:pt x="217" y="1972"/>
                    <a:pt x="0" y="2122"/>
                  </a:cubicBezTo>
                  <a:cubicBezTo>
                    <a:pt x="251" y="2072"/>
                    <a:pt x="501" y="1988"/>
                    <a:pt x="735" y="1871"/>
                  </a:cubicBezTo>
                  <a:cubicBezTo>
                    <a:pt x="1170" y="1688"/>
                    <a:pt x="1788" y="1437"/>
                    <a:pt x="2456" y="1153"/>
                  </a:cubicBezTo>
                  <a:cubicBezTo>
                    <a:pt x="3125" y="852"/>
                    <a:pt x="3726" y="585"/>
                    <a:pt x="4144" y="368"/>
                  </a:cubicBezTo>
                  <a:cubicBezTo>
                    <a:pt x="4394" y="284"/>
                    <a:pt x="4612" y="150"/>
                    <a:pt x="482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8" name="Google Shape;1548;p39"/>
            <p:cNvSpPr/>
            <p:nvPr/>
          </p:nvSpPr>
          <p:spPr>
            <a:xfrm>
              <a:off x="5312629" y="2058845"/>
              <a:ext cx="111082" cy="93637"/>
            </a:xfrm>
            <a:custGeom>
              <a:avLst/>
              <a:gdLst/>
              <a:ahLst/>
              <a:cxnLst/>
              <a:rect l="l" t="t" r="r" b="b"/>
              <a:pathLst>
                <a:path w="3464" h="2920" extrusionOk="0">
                  <a:moveTo>
                    <a:pt x="1503" y="0"/>
                  </a:moveTo>
                  <a:cubicBezTo>
                    <a:pt x="1465" y="0"/>
                    <a:pt x="1426" y="2"/>
                    <a:pt x="1387" y="4"/>
                  </a:cubicBezTo>
                  <a:cubicBezTo>
                    <a:pt x="886" y="38"/>
                    <a:pt x="451" y="322"/>
                    <a:pt x="217" y="756"/>
                  </a:cubicBezTo>
                  <a:cubicBezTo>
                    <a:pt x="50" y="1057"/>
                    <a:pt x="0" y="1374"/>
                    <a:pt x="67" y="1692"/>
                  </a:cubicBezTo>
                  <a:cubicBezTo>
                    <a:pt x="84" y="1809"/>
                    <a:pt x="134" y="1926"/>
                    <a:pt x="201" y="2026"/>
                  </a:cubicBezTo>
                  <a:cubicBezTo>
                    <a:pt x="217" y="2009"/>
                    <a:pt x="167" y="1909"/>
                    <a:pt x="134" y="1692"/>
                  </a:cubicBezTo>
                  <a:cubicBezTo>
                    <a:pt x="100" y="1391"/>
                    <a:pt x="167" y="1074"/>
                    <a:pt x="318" y="823"/>
                  </a:cubicBezTo>
                  <a:cubicBezTo>
                    <a:pt x="572" y="378"/>
                    <a:pt x="1016" y="159"/>
                    <a:pt x="1458" y="159"/>
                  </a:cubicBezTo>
                  <a:cubicBezTo>
                    <a:pt x="1945" y="159"/>
                    <a:pt x="2429" y="424"/>
                    <a:pt x="2657" y="940"/>
                  </a:cubicBezTo>
                  <a:cubicBezTo>
                    <a:pt x="3050" y="1847"/>
                    <a:pt x="2377" y="2794"/>
                    <a:pt x="1466" y="2794"/>
                  </a:cubicBezTo>
                  <a:cubicBezTo>
                    <a:pt x="1369" y="2794"/>
                    <a:pt x="1270" y="2784"/>
                    <a:pt x="1170" y="2761"/>
                  </a:cubicBezTo>
                  <a:cubicBezTo>
                    <a:pt x="869" y="2694"/>
                    <a:pt x="602" y="2527"/>
                    <a:pt x="401" y="2293"/>
                  </a:cubicBezTo>
                  <a:cubicBezTo>
                    <a:pt x="276" y="2137"/>
                    <a:pt x="224" y="2025"/>
                    <a:pt x="204" y="2025"/>
                  </a:cubicBezTo>
                  <a:cubicBezTo>
                    <a:pt x="203" y="2025"/>
                    <a:pt x="202" y="2025"/>
                    <a:pt x="201" y="2026"/>
                  </a:cubicBezTo>
                  <a:cubicBezTo>
                    <a:pt x="234" y="2143"/>
                    <a:pt x="284" y="2243"/>
                    <a:pt x="351" y="2344"/>
                  </a:cubicBezTo>
                  <a:cubicBezTo>
                    <a:pt x="535" y="2594"/>
                    <a:pt x="819" y="2795"/>
                    <a:pt x="1136" y="2878"/>
                  </a:cubicBezTo>
                  <a:cubicBezTo>
                    <a:pt x="1252" y="2906"/>
                    <a:pt x="1369" y="2920"/>
                    <a:pt x="1485" y="2920"/>
                  </a:cubicBezTo>
                  <a:cubicBezTo>
                    <a:pt x="1853" y="2920"/>
                    <a:pt x="2210" y="2782"/>
                    <a:pt x="2490" y="2527"/>
                  </a:cubicBezTo>
                  <a:cubicBezTo>
                    <a:pt x="3463" y="1618"/>
                    <a:pt x="2798" y="0"/>
                    <a:pt x="150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9" name="Google Shape;1549;p39"/>
            <p:cNvSpPr/>
            <p:nvPr/>
          </p:nvSpPr>
          <p:spPr>
            <a:xfrm>
              <a:off x="5324398" y="1645335"/>
              <a:ext cx="122209" cy="66989"/>
            </a:xfrm>
            <a:custGeom>
              <a:avLst/>
              <a:gdLst/>
              <a:ahLst/>
              <a:cxnLst/>
              <a:rect l="l" t="t" r="r" b="b"/>
              <a:pathLst>
                <a:path w="3811" h="2089" extrusionOk="0">
                  <a:moveTo>
                    <a:pt x="3593" y="0"/>
                  </a:moveTo>
                  <a:lnTo>
                    <a:pt x="1" y="1571"/>
                  </a:lnTo>
                  <a:lnTo>
                    <a:pt x="235" y="2089"/>
                  </a:lnTo>
                  <a:lnTo>
                    <a:pt x="3810" y="518"/>
                  </a:lnTo>
                  <a:lnTo>
                    <a:pt x="359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50" name="Google Shape;1550;p39"/>
            <p:cNvSpPr/>
            <p:nvPr/>
          </p:nvSpPr>
          <p:spPr>
            <a:xfrm>
              <a:off x="5398890" y="2497785"/>
              <a:ext cx="578145" cy="223991"/>
            </a:xfrm>
            <a:custGeom>
              <a:avLst/>
              <a:gdLst/>
              <a:ahLst/>
              <a:cxnLst/>
              <a:rect l="l" t="t" r="r" b="b"/>
              <a:pathLst>
                <a:path w="18029" h="6985" extrusionOk="0">
                  <a:moveTo>
                    <a:pt x="0" y="1"/>
                  </a:moveTo>
                  <a:lnTo>
                    <a:pt x="4645" y="6985"/>
                  </a:lnTo>
                  <a:lnTo>
                    <a:pt x="18029" y="6667"/>
                  </a:lnTo>
                  <a:lnTo>
                    <a:pt x="13050"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1" name="Google Shape;1551;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2" name="Google Shape;1552;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3" name="Google Shape;1553;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4" name="Google Shape;1554;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5" name="Google Shape;1555;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6" name="Google Shape;1556;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7" name="Google Shape;1557;p39"/>
            <p:cNvSpPr/>
            <p:nvPr/>
          </p:nvSpPr>
          <p:spPr>
            <a:xfrm>
              <a:off x="6730333" y="1357593"/>
              <a:ext cx="342962" cy="224537"/>
            </a:xfrm>
            <a:custGeom>
              <a:avLst/>
              <a:gdLst/>
              <a:ahLst/>
              <a:cxnLst/>
              <a:rect l="l" t="t" r="r" b="b"/>
              <a:pathLst>
                <a:path w="10695" h="7002" extrusionOk="0">
                  <a:moveTo>
                    <a:pt x="3476" y="1"/>
                  </a:moveTo>
                  <a:lnTo>
                    <a:pt x="1" y="2023"/>
                  </a:lnTo>
                  <a:lnTo>
                    <a:pt x="10694" y="7002"/>
                  </a:lnTo>
                  <a:lnTo>
                    <a:pt x="8740" y="469"/>
                  </a:lnTo>
                  <a:lnTo>
                    <a:pt x="4813" y="2340"/>
                  </a:lnTo>
                  <a:lnTo>
                    <a:pt x="3476"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8" name="Google Shape;1558;p39"/>
            <p:cNvSpPr/>
            <p:nvPr/>
          </p:nvSpPr>
          <p:spPr>
            <a:xfrm>
              <a:off x="6879286" y="1338866"/>
              <a:ext cx="42906" cy="37102"/>
            </a:xfrm>
            <a:custGeom>
              <a:avLst/>
              <a:gdLst/>
              <a:ahLst/>
              <a:cxnLst/>
              <a:rect l="l" t="t" r="r" b="b"/>
              <a:pathLst>
                <a:path w="1338" h="1157" extrusionOk="0">
                  <a:moveTo>
                    <a:pt x="569" y="0"/>
                  </a:moveTo>
                  <a:cubicBezTo>
                    <a:pt x="252" y="0"/>
                    <a:pt x="1" y="267"/>
                    <a:pt x="1" y="585"/>
                  </a:cubicBezTo>
                  <a:cubicBezTo>
                    <a:pt x="1" y="925"/>
                    <a:pt x="285" y="1157"/>
                    <a:pt x="577" y="1157"/>
                  </a:cubicBezTo>
                  <a:cubicBezTo>
                    <a:pt x="716" y="1157"/>
                    <a:pt x="857" y="1104"/>
                    <a:pt x="970" y="986"/>
                  </a:cubicBezTo>
                  <a:cubicBezTo>
                    <a:pt x="1338" y="618"/>
                    <a:pt x="1087" y="0"/>
                    <a:pt x="56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9" name="Google Shape;1559;p39"/>
            <p:cNvSpPr/>
            <p:nvPr/>
          </p:nvSpPr>
          <p:spPr>
            <a:xfrm>
              <a:off x="6953779" y="1205048"/>
              <a:ext cx="273824" cy="266737"/>
            </a:xfrm>
            <a:custGeom>
              <a:avLst/>
              <a:gdLst/>
              <a:ahLst/>
              <a:cxnLst/>
              <a:rect l="l" t="t" r="r" b="b"/>
              <a:pathLst>
                <a:path w="8539" h="8318" extrusionOk="0">
                  <a:moveTo>
                    <a:pt x="4114" y="0"/>
                  </a:moveTo>
                  <a:cubicBezTo>
                    <a:pt x="3851" y="0"/>
                    <a:pt x="3587" y="26"/>
                    <a:pt x="3325" y="80"/>
                  </a:cubicBezTo>
                  <a:cubicBezTo>
                    <a:pt x="1738" y="380"/>
                    <a:pt x="485" y="1583"/>
                    <a:pt x="101" y="3154"/>
                  </a:cubicBezTo>
                  <a:cubicBezTo>
                    <a:pt x="67" y="3288"/>
                    <a:pt x="34" y="3438"/>
                    <a:pt x="17" y="3588"/>
                  </a:cubicBezTo>
                  <a:cubicBezTo>
                    <a:pt x="0" y="3689"/>
                    <a:pt x="0" y="3789"/>
                    <a:pt x="0" y="3906"/>
                  </a:cubicBezTo>
                  <a:cubicBezTo>
                    <a:pt x="0" y="3989"/>
                    <a:pt x="0" y="4073"/>
                    <a:pt x="0" y="4156"/>
                  </a:cubicBezTo>
                  <a:cubicBezTo>
                    <a:pt x="34" y="3822"/>
                    <a:pt x="84" y="3488"/>
                    <a:pt x="168" y="3171"/>
                  </a:cubicBezTo>
                  <a:cubicBezTo>
                    <a:pt x="401" y="2285"/>
                    <a:pt x="919" y="1500"/>
                    <a:pt x="1655" y="965"/>
                  </a:cubicBezTo>
                  <a:cubicBezTo>
                    <a:pt x="2357" y="425"/>
                    <a:pt x="3207" y="150"/>
                    <a:pt x="4063" y="150"/>
                  </a:cubicBezTo>
                  <a:cubicBezTo>
                    <a:pt x="4530" y="150"/>
                    <a:pt x="4999" y="232"/>
                    <a:pt x="5447" y="397"/>
                  </a:cubicBezTo>
                  <a:cubicBezTo>
                    <a:pt x="6199" y="664"/>
                    <a:pt x="6851" y="1149"/>
                    <a:pt x="7319" y="1801"/>
                  </a:cubicBezTo>
                  <a:cubicBezTo>
                    <a:pt x="8355" y="3204"/>
                    <a:pt x="8355" y="5109"/>
                    <a:pt x="7319" y="6529"/>
                  </a:cubicBezTo>
                  <a:cubicBezTo>
                    <a:pt x="6851" y="7164"/>
                    <a:pt x="6199" y="7649"/>
                    <a:pt x="5447" y="7916"/>
                  </a:cubicBezTo>
                  <a:cubicBezTo>
                    <a:pt x="4991" y="8084"/>
                    <a:pt x="4525" y="8163"/>
                    <a:pt x="4067" y="8163"/>
                  </a:cubicBezTo>
                  <a:cubicBezTo>
                    <a:pt x="2295" y="8163"/>
                    <a:pt x="646" y="6975"/>
                    <a:pt x="168" y="5142"/>
                  </a:cubicBezTo>
                  <a:cubicBezTo>
                    <a:pt x="84" y="4825"/>
                    <a:pt x="34" y="4491"/>
                    <a:pt x="0" y="4156"/>
                  </a:cubicBezTo>
                  <a:cubicBezTo>
                    <a:pt x="0" y="4240"/>
                    <a:pt x="0" y="4340"/>
                    <a:pt x="0" y="4424"/>
                  </a:cubicBezTo>
                  <a:cubicBezTo>
                    <a:pt x="0" y="4524"/>
                    <a:pt x="0" y="4641"/>
                    <a:pt x="17" y="4741"/>
                  </a:cubicBezTo>
                  <a:cubicBezTo>
                    <a:pt x="34" y="4875"/>
                    <a:pt x="67" y="5025"/>
                    <a:pt x="101" y="5159"/>
                  </a:cubicBezTo>
                  <a:cubicBezTo>
                    <a:pt x="468" y="6730"/>
                    <a:pt x="1738" y="7933"/>
                    <a:pt x="3325" y="8250"/>
                  </a:cubicBezTo>
                  <a:cubicBezTo>
                    <a:pt x="3568" y="8295"/>
                    <a:pt x="3817" y="8317"/>
                    <a:pt x="4067" y="8317"/>
                  </a:cubicBezTo>
                  <a:cubicBezTo>
                    <a:pt x="4556" y="8317"/>
                    <a:pt x="5050" y="8232"/>
                    <a:pt x="5514" y="8066"/>
                  </a:cubicBezTo>
                  <a:cubicBezTo>
                    <a:pt x="6283" y="7799"/>
                    <a:pt x="6951" y="7281"/>
                    <a:pt x="7452" y="6629"/>
                  </a:cubicBezTo>
                  <a:cubicBezTo>
                    <a:pt x="8539" y="5159"/>
                    <a:pt x="8539" y="3154"/>
                    <a:pt x="7452" y="1700"/>
                  </a:cubicBezTo>
                  <a:cubicBezTo>
                    <a:pt x="6951" y="1032"/>
                    <a:pt x="6283" y="531"/>
                    <a:pt x="5514" y="247"/>
                  </a:cubicBezTo>
                  <a:cubicBezTo>
                    <a:pt x="5062" y="85"/>
                    <a:pt x="4589" y="0"/>
                    <a:pt x="41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0" name="Google Shape;1560;p39"/>
            <p:cNvSpPr/>
            <p:nvPr/>
          </p:nvSpPr>
          <p:spPr>
            <a:xfrm>
              <a:off x="7170235" y="1435261"/>
              <a:ext cx="179001" cy="156554"/>
            </a:xfrm>
            <a:custGeom>
              <a:avLst/>
              <a:gdLst/>
              <a:ahLst/>
              <a:cxnLst/>
              <a:rect l="l" t="t" r="r" b="b"/>
              <a:pathLst>
                <a:path w="5582" h="4882" extrusionOk="0">
                  <a:moveTo>
                    <a:pt x="37" y="1"/>
                  </a:moveTo>
                  <a:cubicBezTo>
                    <a:pt x="35" y="1"/>
                    <a:pt x="35" y="1"/>
                    <a:pt x="34" y="2"/>
                  </a:cubicBezTo>
                  <a:cubicBezTo>
                    <a:pt x="1" y="35"/>
                    <a:pt x="1220" y="1155"/>
                    <a:pt x="2741" y="2508"/>
                  </a:cubicBezTo>
                  <a:cubicBezTo>
                    <a:pt x="4238" y="3824"/>
                    <a:pt x="5476" y="4881"/>
                    <a:pt x="5546" y="4881"/>
                  </a:cubicBezTo>
                  <a:cubicBezTo>
                    <a:pt x="5547" y="4881"/>
                    <a:pt x="5547" y="4881"/>
                    <a:pt x="5548" y="4881"/>
                  </a:cubicBezTo>
                  <a:cubicBezTo>
                    <a:pt x="5581" y="4847"/>
                    <a:pt x="4378" y="3728"/>
                    <a:pt x="2858" y="2374"/>
                  </a:cubicBezTo>
                  <a:cubicBezTo>
                    <a:pt x="1361" y="1042"/>
                    <a:pt x="107" y="1"/>
                    <a:pt x="3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1" name="Google Shape;1561;p39"/>
            <p:cNvSpPr/>
            <p:nvPr/>
          </p:nvSpPr>
          <p:spPr>
            <a:xfrm>
              <a:off x="7952522" y="1930255"/>
              <a:ext cx="275973" cy="448240"/>
            </a:xfrm>
            <a:custGeom>
              <a:avLst/>
              <a:gdLst/>
              <a:ahLst/>
              <a:cxnLst/>
              <a:rect l="l" t="t" r="r" b="b"/>
              <a:pathLst>
                <a:path w="8606" h="13978" extrusionOk="0">
                  <a:moveTo>
                    <a:pt x="2383" y="0"/>
                  </a:moveTo>
                  <a:cubicBezTo>
                    <a:pt x="1955" y="0"/>
                    <a:pt x="1532" y="94"/>
                    <a:pt x="1170" y="288"/>
                  </a:cubicBezTo>
                  <a:lnTo>
                    <a:pt x="1287" y="255"/>
                  </a:lnTo>
                  <a:lnTo>
                    <a:pt x="1287" y="255"/>
                  </a:lnTo>
                  <a:cubicBezTo>
                    <a:pt x="435" y="2210"/>
                    <a:pt x="0" y="3948"/>
                    <a:pt x="0" y="6086"/>
                  </a:cubicBezTo>
                  <a:cubicBezTo>
                    <a:pt x="0" y="8225"/>
                    <a:pt x="585" y="10397"/>
                    <a:pt x="1838" y="12135"/>
                  </a:cubicBezTo>
                  <a:cubicBezTo>
                    <a:pt x="2339" y="12836"/>
                    <a:pt x="2974" y="13471"/>
                    <a:pt x="3760" y="13789"/>
                  </a:cubicBezTo>
                  <a:cubicBezTo>
                    <a:pt x="4070" y="13912"/>
                    <a:pt x="4408" y="13977"/>
                    <a:pt x="4743" y="13977"/>
                  </a:cubicBezTo>
                  <a:cubicBezTo>
                    <a:pt x="5275" y="13977"/>
                    <a:pt x="5800" y="13813"/>
                    <a:pt x="6199" y="13455"/>
                  </a:cubicBezTo>
                  <a:cubicBezTo>
                    <a:pt x="6834" y="12887"/>
                    <a:pt x="6951" y="11750"/>
                    <a:pt x="6316" y="11166"/>
                  </a:cubicBezTo>
                  <a:lnTo>
                    <a:pt x="6316" y="11166"/>
                  </a:lnTo>
                  <a:cubicBezTo>
                    <a:pt x="6546" y="11290"/>
                    <a:pt x="6794" y="11349"/>
                    <a:pt x="7041" y="11349"/>
                  </a:cubicBezTo>
                  <a:cubicBezTo>
                    <a:pt x="7457" y="11349"/>
                    <a:pt x="7866" y="11180"/>
                    <a:pt x="8171" y="10865"/>
                  </a:cubicBezTo>
                  <a:cubicBezTo>
                    <a:pt x="8605" y="10347"/>
                    <a:pt x="8538" y="9461"/>
                    <a:pt x="7987" y="9077"/>
                  </a:cubicBezTo>
                  <a:cubicBezTo>
                    <a:pt x="7385" y="8676"/>
                    <a:pt x="6550" y="8927"/>
                    <a:pt x="5882" y="8659"/>
                  </a:cubicBezTo>
                  <a:cubicBezTo>
                    <a:pt x="5447" y="8459"/>
                    <a:pt x="5096" y="8108"/>
                    <a:pt x="4946" y="7657"/>
                  </a:cubicBezTo>
                  <a:cubicBezTo>
                    <a:pt x="4779" y="7206"/>
                    <a:pt x="4712" y="6738"/>
                    <a:pt x="4745" y="6270"/>
                  </a:cubicBezTo>
                  <a:cubicBezTo>
                    <a:pt x="4796" y="5401"/>
                    <a:pt x="5013" y="4532"/>
                    <a:pt x="5096" y="3680"/>
                  </a:cubicBezTo>
                  <a:cubicBezTo>
                    <a:pt x="5180" y="2811"/>
                    <a:pt x="5130" y="1876"/>
                    <a:pt x="4662" y="1141"/>
                  </a:cubicBezTo>
                  <a:cubicBezTo>
                    <a:pt x="4199" y="406"/>
                    <a:pt x="3277" y="0"/>
                    <a:pt x="238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2" name="Google Shape;1562;p39"/>
            <p:cNvSpPr/>
            <p:nvPr/>
          </p:nvSpPr>
          <p:spPr>
            <a:xfrm>
              <a:off x="6803222" y="2431373"/>
              <a:ext cx="813905" cy="325453"/>
            </a:xfrm>
            <a:custGeom>
              <a:avLst/>
              <a:gdLst/>
              <a:ahLst/>
              <a:cxnLst/>
              <a:rect l="l" t="t" r="r" b="b"/>
              <a:pathLst>
                <a:path w="25381" h="10149" extrusionOk="0">
                  <a:moveTo>
                    <a:pt x="6270" y="1"/>
                  </a:moveTo>
                  <a:cubicBezTo>
                    <a:pt x="6183" y="1"/>
                    <a:pt x="6096" y="37"/>
                    <a:pt x="6032" y="117"/>
                  </a:cubicBezTo>
                  <a:cubicBezTo>
                    <a:pt x="5848" y="367"/>
                    <a:pt x="5798" y="1320"/>
                    <a:pt x="6233" y="2339"/>
                  </a:cubicBezTo>
                  <a:cubicBezTo>
                    <a:pt x="6390" y="2708"/>
                    <a:pt x="6289" y="2836"/>
                    <a:pt x="6069" y="2836"/>
                  </a:cubicBezTo>
                  <a:cubicBezTo>
                    <a:pt x="5682" y="2836"/>
                    <a:pt x="4924" y="2437"/>
                    <a:pt x="4562" y="2255"/>
                  </a:cubicBezTo>
                  <a:cubicBezTo>
                    <a:pt x="4032" y="1990"/>
                    <a:pt x="2426" y="1275"/>
                    <a:pt x="2023" y="1275"/>
                  </a:cubicBezTo>
                  <a:cubicBezTo>
                    <a:pt x="1994" y="1275"/>
                    <a:pt x="1971" y="1279"/>
                    <a:pt x="1955" y="1286"/>
                  </a:cubicBezTo>
                  <a:cubicBezTo>
                    <a:pt x="1621" y="1437"/>
                    <a:pt x="1721" y="1821"/>
                    <a:pt x="2306" y="2088"/>
                  </a:cubicBezTo>
                  <a:cubicBezTo>
                    <a:pt x="2891" y="2372"/>
                    <a:pt x="4545" y="3308"/>
                    <a:pt x="4378" y="3592"/>
                  </a:cubicBezTo>
                  <a:cubicBezTo>
                    <a:pt x="4363" y="3617"/>
                    <a:pt x="4328" y="3628"/>
                    <a:pt x="4276" y="3628"/>
                  </a:cubicBezTo>
                  <a:cubicBezTo>
                    <a:pt x="3732" y="3628"/>
                    <a:pt x="1337" y="2389"/>
                    <a:pt x="1337" y="2389"/>
                  </a:cubicBezTo>
                  <a:cubicBezTo>
                    <a:pt x="1337" y="2389"/>
                    <a:pt x="1047" y="2176"/>
                    <a:pt x="808" y="2176"/>
                  </a:cubicBezTo>
                  <a:cubicBezTo>
                    <a:pt x="713" y="2176"/>
                    <a:pt x="626" y="2210"/>
                    <a:pt x="568" y="2306"/>
                  </a:cubicBezTo>
                  <a:cubicBezTo>
                    <a:pt x="201" y="2907"/>
                    <a:pt x="3392" y="4260"/>
                    <a:pt x="3693" y="4394"/>
                  </a:cubicBezTo>
                  <a:cubicBezTo>
                    <a:pt x="3881" y="4466"/>
                    <a:pt x="3768" y="4714"/>
                    <a:pt x="3594" y="4714"/>
                  </a:cubicBezTo>
                  <a:cubicBezTo>
                    <a:pt x="3567" y="4714"/>
                    <a:pt x="3538" y="4708"/>
                    <a:pt x="3509" y="4695"/>
                  </a:cubicBezTo>
                  <a:cubicBezTo>
                    <a:pt x="3315" y="4612"/>
                    <a:pt x="1488" y="3597"/>
                    <a:pt x="661" y="3597"/>
                  </a:cubicBezTo>
                  <a:cubicBezTo>
                    <a:pt x="491" y="3597"/>
                    <a:pt x="364" y="3640"/>
                    <a:pt x="301" y="3743"/>
                  </a:cubicBezTo>
                  <a:cubicBezTo>
                    <a:pt x="0" y="4210"/>
                    <a:pt x="2908" y="4895"/>
                    <a:pt x="3275" y="5497"/>
                  </a:cubicBezTo>
                  <a:cubicBezTo>
                    <a:pt x="3344" y="5610"/>
                    <a:pt x="3312" y="5654"/>
                    <a:pt x="3212" y="5654"/>
                  </a:cubicBezTo>
                  <a:cubicBezTo>
                    <a:pt x="2861" y="5654"/>
                    <a:pt x="1678" y="5112"/>
                    <a:pt x="1130" y="5112"/>
                  </a:cubicBezTo>
                  <a:cubicBezTo>
                    <a:pt x="1003" y="5112"/>
                    <a:pt x="910" y="5141"/>
                    <a:pt x="869" y="5213"/>
                  </a:cubicBezTo>
                  <a:cubicBezTo>
                    <a:pt x="769" y="5380"/>
                    <a:pt x="736" y="5514"/>
                    <a:pt x="2289" y="6082"/>
                  </a:cubicBezTo>
                  <a:cubicBezTo>
                    <a:pt x="3426" y="6433"/>
                    <a:pt x="4578" y="6733"/>
                    <a:pt x="5748" y="6967"/>
                  </a:cubicBezTo>
                  <a:lnTo>
                    <a:pt x="5748" y="6984"/>
                  </a:lnTo>
                  <a:cubicBezTo>
                    <a:pt x="5748" y="6984"/>
                    <a:pt x="12823" y="10149"/>
                    <a:pt x="18457" y="10149"/>
                  </a:cubicBezTo>
                  <a:cubicBezTo>
                    <a:pt x="21173" y="10149"/>
                    <a:pt x="23553" y="9414"/>
                    <a:pt x="24645" y="7235"/>
                  </a:cubicBezTo>
                  <a:cubicBezTo>
                    <a:pt x="24913" y="6700"/>
                    <a:pt x="25147" y="6199"/>
                    <a:pt x="25381" y="5748"/>
                  </a:cubicBezTo>
                  <a:lnTo>
                    <a:pt x="19366" y="3809"/>
                  </a:lnTo>
                  <a:cubicBezTo>
                    <a:pt x="19098" y="4294"/>
                    <a:pt x="18864" y="4611"/>
                    <a:pt x="18714" y="4628"/>
                  </a:cubicBezTo>
                  <a:cubicBezTo>
                    <a:pt x="18193" y="4675"/>
                    <a:pt x="17667" y="4696"/>
                    <a:pt x="17143" y="4696"/>
                  </a:cubicBezTo>
                  <a:cubicBezTo>
                    <a:pt x="13199" y="4696"/>
                    <a:pt x="9330" y="3490"/>
                    <a:pt x="7870" y="2974"/>
                  </a:cubicBezTo>
                  <a:cubicBezTo>
                    <a:pt x="7703" y="2790"/>
                    <a:pt x="7502" y="2556"/>
                    <a:pt x="7285" y="2289"/>
                  </a:cubicBezTo>
                  <a:cubicBezTo>
                    <a:pt x="7101" y="2038"/>
                    <a:pt x="6968" y="1771"/>
                    <a:pt x="6868" y="1487"/>
                  </a:cubicBezTo>
                  <a:cubicBezTo>
                    <a:pt x="6751" y="1136"/>
                    <a:pt x="6667" y="768"/>
                    <a:pt x="6634" y="401"/>
                  </a:cubicBezTo>
                  <a:cubicBezTo>
                    <a:pt x="6645" y="162"/>
                    <a:pt x="6455" y="1"/>
                    <a:pt x="6270"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63" name="Google Shape;1563;p39"/>
            <p:cNvSpPr/>
            <p:nvPr/>
          </p:nvSpPr>
          <p:spPr>
            <a:xfrm>
              <a:off x="6926458" y="2509041"/>
              <a:ext cx="564228" cy="263114"/>
            </a:xfrm>
            <a:custGeom>
              <a:avLst/>
              <a:gdLst/>
              <a:ahLst/>
              <a:cxnLst/>
              <a:rect l="l" t="t" r="r" b="b"/>
              <a:pathLst>
                <a:path w="17595" h="8205" extrusionOk="0">
                  <a:moveTo>
                    <a:pt x="6717" y="1"/>
                  </a:moveTo>
                  <a:lnTo>
                    <a:pt x="0" y="3960"/>
                  </a:lnTo>
                  <a:lnTo>
                    <a:pt x="11897" y="8204"/>
                  </a:lnTo>
                  <a:lnTo>
                    <a:pt x="17594" y="4245"/>
                  </a:lnTo>
                  <a:lnTo>
                    <a:pt x="671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4" name="Google Shape;1564;p39"/>
            <p:cNvSpPr/>
            <p:nvPr/>
          </p:nvSpPr>
          <p:spPr>
            <a:xfrm>
              <a:off x="6926458" y="2505834"/>
              <a:ext cx="205777" cy="130226"/>
            </a:xfrm>
            <a:custGeom>
              <a:avLst/>
              <a:gdLst/>
              <a:ahLst/>
              <a:cxnLst/>
              <a:rect l="l" t="t" r="r" b="b"/>
              <a:pathLst>
                <a:path w="6417" h="4061" extrusionOk="0">
                  <a:moveTo>
                    <a:pt x="5380" y="0"/>
                  </a:moveTo>
                  <a:cubicBezTo>
                    <a:pt x="3409" y="1120"/>
                    <a:pt x="1604" y="2490"/>
                    <a:pt x="0" y="4060"/>
                  </a:cubicBezTo>
                  <a:lnTo>
                    <a:pt x="301" y="3877"/>
                  </a:lnTo>
                  <a:lnTo>
                    <a:pt x="6416" y="284"/>
                  </a:lnTo>
                  <a:lnTo>
                    <a:pt x="5380"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65" name="Google Shape;1565;p39"/>
            <p:cNvSpPr/>
            <p:nvPr/>
          </p:nvSpPr>
          <p:spPr>
            <a:xfrm>
              <a:off x="6926458" y="2505834"/>
              <a:ext cx="176307" cy="130226"/>
            </a:xfrm>
            <a:custGeom>
              <a:avLst/>
              <a:gdLst/>
              <a:ahLst/>
              <a:cxnLst/>
              <a:rect l="l" t="t" r="r" b="b"/>
              <a:pathLst>
                <a:path w="5498" h="4061" extrusionOk="0">
                  <a:moveTo>
                    <a:pt x="5497" y="0"/>
                  </a:moveTo>
                  <a:cubicBezTo>
                    <a:pt x="5180" y="134"/>
                    <a:pt x="4879" y="284"/>
                    <a:pt x="4612" y="485"/>
                  </a:cubicBezTo>
                  <a:cubicBezTo>
                    <a:pt x="4077" y="802"/>
                    <a:pt x="3359" y="1270"/>
                    <a:pt x="2607" y="1838"/>
                  </a:cubicBezTo>
                  <a:cubicBezTo>
                    <a:pt x="1838" y="2406"/>
                    <a:pt x="1187" y="2958"/>
                    <a:pt x="719" y="3359"/>
                  </a:cubicBezTo>
                  <a:cubicBezTo>
                    <a:pt x="451" y="3576"/>
                    <a:pt x="218" y="3810"/>
                    <a:pt x="0" y="4060"/>
                  </a:cubicBezTo>
                  <a:cubicBezTo>
                    <a:pt x="284" y="3877"/>
                    <a:pt x="552" y="3676"/>
                    <a:pt x="802" y="3459"/>
                  </a:cubicBezTo>
                  <a:cubicBezTo>
                    <a:pt x="1287" y="3075"/>
                    <a:pt x="1955" y="2540"/>
                    <a:pt x="2707" y="1972"/>
                  </a:cubicBezTo>
                  <a:cubicBezTo>
                    <a:pt x="3459" y="1404"/>
                    <a:pt x="4161" y="919"/>
                    <a:pt x="4662" y="585"/>
                  </a:cubicBezTo>
                  <a:cubicBezTo>
                    <a:pt x="4963" y="401"/>
                    <a:pt x="5230" y="217"/>
                    <a:pt x="549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6" name="Google Shape;1566;p39"/>
            <p:cNvSpPr/>
            <p:nvPr/>
          </p:nvSpPr>
          <p:spPr>
            <a:xfrm>
              <a:off x="7402788" y="2171498"/>
              <a:ext cx="691215" cy="772121"/>
            </a:xfrm>
            <a:custGeom>
              <a:avLst/>
              <a:gdLst/>
              <a:ahLst/>
              <a:cxnLst/>
              <a:rect l="l" t="t" r="r" b="b"/>
              <a:pathLst>
                <a:path w="21555" h="24078" extrusionOk="0">
                  <a:moveTo>
                    <a:pt x="14938" y="0"/>
                  </a:moveTo>
                  <a:lnTo>
                    <a:pt x="9975" y="485"/>
                  </a:lnTo>
                  <a:cubicBezTo>
                    <a:pt x="9975" y="485"/>
                    <a:pt x="3459" y="568"/>
                    <a:pt x="1654" y="7402"/>
                  </a:cubicBezTo>
                  <a:lnTo>
                    <a:pt x="0" y="11462"/>
                  </a:lnTo>
                  <a:lnTo>
                    <a:pt x="5180" y="13852"/>
                  </a:lnTo>
                  <a:lnTo>
                    <a:pt x="5146" y="14269"/>
                  </a:lnTo>
                  <a:lnTo>
                    <a:pt x="4679" y="24077"/>
                  </a:lnTo>
                  <a:lnTo>
                    <a:pt x="4679" y="24077"/>
                  </a:lnTo>
                  <a:lnTo>
                    <a:pt x="19900" y="22507"/>
                  </a:lnTo>
                  <a:cubicBezTo>
                    <a:pt x="19650" y="21404"/>
                    <a:pt x="19198" y="20368"/>
                    <a:pt x="18563" y="19449"/>
                  </a:cubicBezTo>
                  <a:cubicBezTo>
                    <a:pt x="18012" y="18647"/>
                    <a:pt x="17728" y="17711"/>
                    <a:pt x="17728" y="16742"/>
                  </a:cubicBezTo>
                  <a:lnTo>
                    <a:pt x="17728" y="16742"/>
                  </a:lnTo>
                  <a:lnTo>
                    <a:pt x="19248" y="17544"/>
                  </a:lnTo>
                  <a:cubicBezTo>
                    <a:pt x="20786" y="14286"/>
                    <a:pt x="21554" y="10710"/>
                    <a:pt x="21487" y="7118"/>
                  </a:cubicBezTo>
                  <a:cubicBezTo>
                    <a:pt x="21337" y="1203"/>
                    <a:pt x="17177" y="485"/>
                    <a:pt x="17177" y="485"/>
                  </a:cubicBezTo>
                  <a:lnTo>
                    <a:pt x="1493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67" name="Google Shape;1567;p39"/>
            <p:cNvSpPr/>
            <p:nvPr/>
          </p:nvSpPr>
          <p:spPr>
            <a:xfrm>
              <a:off x="7831948" y="2358997"/>
              <a:ext cx="84177" cy="263659"/>
            </a:xfrm>
            <a:custGeom>
              <a:avLst/>
              <a:gdLst/>
              <a:ahLst/>
              <a:cxnLst/>
              <a:rect l="l" t="t" r="r" b="b"/>
              <a:pathLst>
                <a:path w="2625" h="8222" extrusionOk="0">
                  <a:moveTo>
                    <a:pt x="2606" y="1"/>
                  </a:moveTo>
                  <a:cubicBezTo>
                    <a:pt x="2573" y="1"/>
                    <a:pt x="2539" y="498"/>
                    <a:pt x="2424" y="1254"/>
                  </a:cubicBezTo>
                  <a:cubicBezTo>
                    <a:pt x="2123" y="3276"/>
                    <a:pt x="1505" y="5248"/>
                    <a:pt x="586" y="7086"/>
                  </a:cubicBezTo>
                  <a:cubicBezTo>
                    <a:pt x="251" y="7787"/>
                    <a:pt x="1" y="8205"/>
                    <a:pt x="17" y="8222"/>
                  </a:cubicBezTo>
                  <a:cubicBezTo>
                    <a:pt x="101" y="8138"/>
                    <a:pt x="168" y="8038"/>
                    <a:pt x="218" y="7938"/>
                  </a:cubicBezTo>
                  <a:cubicBezTo>
                    <a:pt x="352" y="7754"/>
                    <a:pt x="519" y="7487"/>
                    <a:pt x="703" y="7136"/>
                  </a:cubicBezTo>
                  <a:cubicBezTo>
                    <a:pt x="1688" y="5314"/>
                    <a:pt x="2307" y="3326"/>
                    <a:pt x="2540" y="1271"/>
                  </a:cubicBezTo>
                  <a:cubicBezTo>
                    <a:pt x="2591" y="870"/>
                    <a:pt x="2607" y="553"/>
                    <a:pt x="2607" y="335"/>
                  </a:cubicBezTo>
                  <a:cubicBezTo>
                    <a:pt x="2624" y="218"/>
                    <a:pt x="2624" y="101"/>
                    <a:pt x="2607" y="1"/>
                  </a:cubicBezTo>
                  <a:cubicBezTo>
                    <a:pt x="2607" y="1"/>
                    <a:pt x="2606" y="1"/>
                    <a:pt x="260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8" name="Google Shape;1568;p39"/>
            <p:cNvSpPr/>
            <p:nvPr/>
          </p:nvSpPr>
          <p:spPr>
            <a:xfrm>
              <a:off x="7542090" y="2360087"/>
              <a:ext cx="78790" cy="192373"/>
            </a:xfrm>
            <a:custGeom>
              <a:avLst/>
              <a:gdLst/>
              <a:ahLst/>
              <a:cxnLst/>
              <a:rect l="l" t="t" r="r" b="b"/>
              <a:pathLst>
                <a:path w="2457" h="5999" extrusionOk="0">
                  <a:moveTo>
                    <a:pt x="2457" y="1"/>
                  </a:moveTo>
                  <a:lnTo>
                    <a:pt x="2457" y="1"/>
                  </a:lnTo>
                  <a:cubicBezTo>
                    <a:pt x="2373" y="251"/>
                    <a:pt x="2306" y="502"/>
                    <a:pt x="2256" y="769"/>
                  </a:cubicBezTo>
                  <a:cubicBezTo>
                    <a:pt x="2142" y="1224"/>
                    <a:pt x="1997" y="1868"/>
                    <a:pt x="1836" y="2625"/>
                  </a:cubicBezTo>
                  <a:lnTo>
                    <a:pt x="1836" y="2625"/>
                  </a:lnTo>
                  <a:cubicBezTo>
                    <a:pt x="1746" y="2607"/>
                    <a:pt x="1655" y="2599"/>
                    <a:pt x="1563" y="2599"/>
                  </a:cubicBezTo>
                  <a:cubicBezTo>
                    <a:pt x="1268" y="2599"/>
                    <a:pt x="972" y="2689"/>
                    <a:pt x="719" y="2858"/>
                  </a:cubicBezTo>
                  <a:cubicBezTo>
                    <a:pt x="268" y="3158"/>
                    <a:pt x="0" y="3693"/>
                    <a:pt x="17" y="4228"/>
                  </a:cubicBezTo>
                  <a:cubicBezTo>
                    <a:pt x="17" y="4679"/>
                    <a:pt x="184" y="5097"/>
                    <a:pt x="485" y="5414"/>
                  </a:cubicBezTo>
                  <a:cubicBezTo>
                    <a:pt x="686" y="5631"/>
                    <a:pt x="919" y="5798"/>
                    <a:pt x="1187" y="5915"/>
                  </a:cubicBezTo>
                  <a:cubicBezTo>
                    <a:pt x="1287" y="5966"/>
                    <a:pt x="1387" y="5982"/>
                    <a:pt x="1488" y="5999"/>
                  </a:cubicBezTo>
                  <a:cubicBezTo>
                    <a:pt x="1137" y="5849"/>
                    <a:pt x="836" y="5615"/>
                    <a:pt x="585" y="5347"/>
                  </a:cubicBezTo>
                  <a:cubicBezTo>
                    <a:pt x="318" y="5030"/>
                    <a:pt x="168" y="4646"/>
                    <a:pt x="184" y="4228"/>
                  </a:cubicBezTo>
                  <a:cubicBezTo>
                    <a:pt x="168" y="3743"/>
                    <a:pt x="418" y="3275"/>
                    <a:pt x="819" y="2991"/>
                  </a:cubicBezTo>
                  <a:cubicBezTo>
                    <a:pt x="1057" y="2841"/>
                    <a:pt x="1324" y="2766"/>
                    <a:pt x="1597" y="2766"/>
                  </a:cubicBezTo>
                  <a:cubicBezTo>
                    <a:pt x="1688" y="2766"/>
                    <a:pt x="1780" y="2774"/>
                    <a:pt x="1872" y="2791"/>
                  </a:cubicBezTo>
                  <a:lnTo>
                    <a:pt x="1955" y="2808"/>
                  </a:lnTo>
                  <a:lnTo>
                    <a:pt x="1972" y="2724"/>
                  </a:lnTo>
                  <a:cubicBezTo>
                    <a:pt x="2139" y="1939"/>
                    <a:pt x="2273" y="1270"/>
                    <a:pt x="2356" y="786"/>
                  </a:cubicBezTo>
                  <a:cubicBezTo>
                    <a:pt x="2406" y="535"/>
                    <a:pt x="2457" y="268"/>
                    <a:pt x="24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9" name="Google Shape;1569;p39"/>
            <p:cNvSpPr/>
            <p:nvPr/>
          </p:nvSpPr>
          <p:spPr>
            <a:xfrm>
              <a:off x="7561907" y="2549221"/>
              <a:ext cx="17188" cy="133465"/>
            </a:xfrm>
            <a:custGeom>
              <a:avLst/>
              <a:gdLst/>
              <a:ahLst/>
              <a:cxnLst/>
              <a:rect l="l" t="t" r="r" b="b"/>
              <a:pathLst>
                <a:path w="536" h="4162" extrusionOk="0">
                  <a:moveTo>
                    <a:pt x="485" y="1"/>
                  </a:moveTo>
                  <a:cubicBezTo>
                    <a:pt x="435" y="1"/>
                    <a:pt x="218" y="920"/>
                    <a:pt x="134" y="2073"/>
                  </a:cubicBezTo>
                  <a:cubicBezTo>
                    <a:pt x="51" y="3225"/>
                    <a:pt x="1" y="4144"/>
                    <a:pt x="34" y="4144"/>
                  </a:cubicBezTo>
                  <a:lnTo>
                    <a:pt x="34" y="4161"/>
                  </a:lnTo>
                  <a:cubicBezTo>
                    <a:pt x="84" y="4161"/>
                    <a:pt x="218" y="3225"/>
                    <a:pt x="301" y="2089"/>
                  </a:cubicBezTo>
                  <a:cubicBezTo>
                    <a:pt x="385" y="936"/>
                    <a:pt x="535" y="17"/>
                    <a:pt x="4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0" name="Google Shape;1570;p39"/>
            <p:cNvSpPr/>
            <p:nvPr/>
          </p:nvSpPr>
          <p:spPr>
            <a:xfrm>
              <a:off x="7401698" y="2540114"/>
              <a:ext cx="166687" cy="75038"/>
            </a:xfrm>
            <a:custGeom>
              <a:avLst/>
              <a:gdLst/>
              <a:ahLst/>
              <a:cxnLst/>
              <a:rect l="l" t="t" r="r" b="b"/>
              <a:pathLst>
                <a:path w="5198" h="2340" extrusionOk="0">
                  <a:moveTo>
                    <a:pt x="1" y="1"/>
                  </a:moveTo>
                  <a:lnTo>
                    <a:pt x="1" y="1"/>
                  </a:lnTo>
                  <a:cubicBezTo>
                    <a:pt x="235" y="168"/>
                    <a:pt x="469" y="318"/>
                    <a:pt x="719" y="435"/>
                  </a:cubicBezTo>
                  <a:cubicBezTo>
                    <a:pt x="1187" y="669"/>
                    <a:pt x="1822" y="986"/>
                    <a:pt x="2541" y="1304"/>
                  </a:cubicBezTo>
                  <a:cubicBezTo>
                    <a:pt x="3259" y="1638"/>
                    <a:pt x="3927" y="1905"/>
                    <a:pt x="4412" y="2089"/>
                  </a:cubicBezTo>
                  <a:cubicBezTo>
                    <a:pt x="4662" y="2206"/>
                    <a:pt x="4930" y="2290"/>
                    <a:pt x="5197" y="2340"/>
                  </a:cubicBezTo>
                  <a:cubicBezTo>
                    <a:pt x="4963" y="2206"/>
                    <a:pt x="4713" y="2072"/>
                    <a:pt x="4462" y="1972"/>
                  </a:cubicBezTo>
                  <a:cubicBezTo>
                    <a:pt x="3927" y="1738"/>
                    <a:pt x="3309" y="1454"/>
                    <a:pt x="2607" y="1154"/>
                  </a:cubicBezTo>
                  <a:lnTo>
                    <a:pt x="786" y="318"/>
                  </a:lnTo>
                  <a:cubicBezTo>
                    <a:pt x="535" y="184"/>
                    <a:pt x="268" y="84"/>
                    <a:pt x="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1" name="Google Shape;1571;p39"/>
            <p:cNvSpPr/>
            <p:nvPr/>
          </p:nvSpPr>
          <p:spPr>
            <a:xfrm>
              <a:off x="8016272" y="2332766"/>
              <a:ext cx="8081" cy="57914"/>
            </a:xfrm>
            <a:custGeom>
              <a:avLst/>
              <a:gdLst/>
              <a:ahLst/>
              <a:cxnLst/>
              <a:rect l="l" t="t" r="r" b="b"/>
              <a:pathLst>
                <a:path w="252" h="1806" extrusionOk="0">
                  <a:moveTo>
                    <a:pt x="51" y="0"/>
                  </a:moveTo>
                  <a:cubicBezTo>
                    <a:pt x="1" y="0"/>
                    <a:pt x="1" y="418"/>
                    <a:pt x="34" y="919"/>
                  </a:cubicBezTo>
                  <a:cubicBezTo>
                    <a:pt x="83" y="1411"/>
                    <a:pt x="148" y="1805"/>
                    <a:pt x="198" y="1805"/>
                  </a:cubicBezTo>
                  <a:cubicBezTo>
                    <a:pt x="199" y="1805"/>
                    <a:pt x="200" y="1805"/>
                    <a:pt x="201" y="1805"/>
                  </a:cubicBezTo>
                  <a:cubicBezTo>
                    <a:pt x="251" y="1805"/>
                    <a:pt x="251" y="1404"/>
                    <a:pt x="201" y="903"/>
                  </a:cubicBezTo>
                  <a:cubicBezTo>
                    <a:pt x="168" y="401"/>
                    <a:pt x="101" y="0"/>
                    <a:pt x="5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2" name="Google Shape;1572;p39"/>
            <p:cNvSpPr/>
            <p:nvPr/>
          </p:nvSpPr>
          <p:spPr>
            <a:xfrm>
              <a:off x="8006106" y="2437530"/>
              <a:ext cx="46081" cy="18727"/>
            </a:xfrm>
            <a:custGeom>
              <a:avLst/>
              <a:gdLst/>
              <a:ahLst/>
              <a:cxnLst/>
              <a:rect l="l" t="t" r="r" b="b"/>
              <a:pathLst>
                <a:path w="1437" h="584" extrusionOk="0">
                  <a:moveTo>
                    <a:pt x="1393" y="1"/>
                  </a:moveTo>
                  <a:cubicBezTo>
                    <a:pt x="1304" y="1"/>
                    <a:pt x="1013" y="81"/>
                    <a:pt x="685" y="209"/>
                  </a:cubicBezTo>
                  <a:cubicBezTo>
                    <a:pt x="301" y="359"/>
                    <a:pt x="0" y="526"/>
                    <a:pt x="33" y="576"/>
                  </a:cubicBezTo>
                  <a:cubicBezTo>
                    <a:pt x="36" y="581"/>
                    <a:pt x="45" y="584"/>
                    <a:pt x="60" y="584"/>
                  </a:cubicBezTo>
                  <a:cubicBezTo>
                    <a:pt x="145" y="584"/>
                    <a:pt x="424" y="504"/>
                    <a:pt x="752" y="376"/>
                  </a:cubicBezTo>
                  <a:cubicBezTo>
                    <a:pt x="1136" y="209"/>
                    <a:pt x="1437" y="58"/>
                    <a:pt x="1420" y="8"/>
                  </a:cubicBezTo>
                  <a:cubicBezTo>
                    <a:pt x="1418" y="3"/>
                    <a:pt x="1408" y="1"/>
                    <a:pt x="139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3" name="Google Shape;1573;p39"/>
            <p:cNvSpPr/>
            <p:nvPr/>
          </p:nvSpPr>
          <p:spPr>
            <a:xfrm>
              <a:off x="7942869" y="2382567"/>
              <a:ext cx="9139" cy="42393"/>
            </a:xfrm>
            <a:custGeom>
              <a:avLst/>
              <a:gdLst/>
              <a:ahLst/>
              <a:cxnLst/>
              <a:rect l="l" t="t" r="r" b="b"/>
              <a:pathLst>
                <a:path w="285" h="1322" extrusionOk="0">
                  <a:moveTo>
                    <a:pt x="38" y="1"/>
                  </a:moveTo>
                  <a:cubicBezTo>
                    <a:pt x="37" y="1"/>
                    <a:pt x="35" y="1"/>
                    <a:pt x="34" y="1"/>
                  </a:cubicBezTo>
                  <a:cubicBezTo>
                    <a:pt x="0" y="18"/>
                    <a:pt x="51" y="302"/>
                    <a:pt x="84" y="670"/>
                  </a:cubicBezTo>
                  <a:cubicBezTo>
                    <a:pt x="117" y="1021"/>
                    <a:pt x="134" y="1305"/>
                    <a:pt x="184" y="1321"/>
                  </a:cubicBezTo>
                  <a:cubicBezTo>
                    <a:pt x="234" y="1321"/>
                    <a:pt x="285" y="1021"/>
                    <a:pt x="251" y="636"/>
                  </a:cubicBezTo>
                  <a:cubicBezTo>
                    <a:pt x="202" y="279"/>
                    <a:pt x="91"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4" name="Google Shape;1574;p39"/>
            <p:cNvSpPr/>
            <p:nvPr/>
          </p:nvSpPr>
          <p:spPr>
            <a:xfrm>
              <a:off x="7936969" y="2489127"/>
              <a:ext cx="23089" cy="44061"/>
            </a:xfrm>
            <a:custGeom>
              <a:avLst/>
              <a:gdLst/>
              <a:ahLst/>
              <a:cxnLst/>
              <a:rect l="l" t="t" r="r" b="b"/>
              <a:pathLst>
                <a:path w="720" h="1374" extrusionOk="0">
                  <a:moveTo>
                    <a:pt x="43" y="0"/>
                  </a:moveTo>
                  <a:cubicBezTo>
                    <a:pt x="39" y="0"/>
                    <a:pt x="36" y="1"/>
                    <a:pt x="34" y="3"/>
                  </a:cubicBezTo>
                  <a:cubicBezTo>
                    <a:pt x="1" y="37"/>
                    <a:pt x="218" y="304"/>
                    <a:pt x="385" y="672"/>
                  </a:cubicBezTo>
                  <a:cubicBezTo>
                    <a:pt x="552" y="1039"/>
                    <a:pt x="619" y="1373"/>
                    <a:pt x="652" y="1373"/>
                  </a:cubicBezTo>
                  <a:cubicBezTo>
                    <a:pt x="702" y="1373"/>
                    <a:pt x="719" y="1006"/>
                    <a:pt x="535" y="605"/>
                  </a:cubicBezTo>
                  <a:cubicBezTo>
                    <a:pt x="363" y="22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5" name="Google Shape;1575;p39"/>
            <p:cNvSpPr/>
            <p:nvPr/>
          </p:nvSpPr>
          <p:spPr>
            <a:xfrm>
              <a:off x="7977695" y="2564902"/>
              <a:ext cx="47171" cy="27867"/>
            </a:xfrm>
            <a:custGeom>
              <a:avLst/>
              <a:gdLst/>
              <a:ahLst/>
              <a:cxnLst/>
              <a:rect l="l" t="t" r="r" b="b"/>
              <a:pathLst>
                <a:path w="1471" h="869" extrusionOk="0">
                  <a:moveTo>
                    <a:pt x="1418" y="0"/>
                  </a:moveTo>
                  <a:cubicBezTo>
                    <a:pt x="1314" y="0"/>
                    <a:pt x="1003" y="105"/>
                    <a:pt x="669" y="314"/>
                  </a:cubicBezTo>
                  <a:cubicBezTo>
                    <a:pt x="268" y="548"/>
                    <a:pt x="1" y="832"/>
                    <a:pt x="34" y="865"/>
                  </a:cubicBezTo>
                  <a:cubicBezTo>
                    <a:pt x="36" y="867"/>
                    <a:pt x="40" y="868"/>
                    <a:pt x="45" y="868"/>
                  </a:cubicBezTo>
                  <a:cubicBezTo>
                    <a:pt x="109" y="868"/>
                    <a:pt x="395" y="666"/>
                    <a:pt x="752" y="464"/>
                  </a:cubicBezTo>
                  <a:cubicBezTo>
                    <a:pt x="1137" y="230"/>
                    <a:pt x="1471" y="63"/>
                    <a:pt x="1454" y="13"/>
                  </a:cubicBezTo>
                  <a:cubicBezTo>
                    <a:pt x="1451" y="5"/>
                    <a:pt x="1439" y="0"/>
                    <a:pt x="1418"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6" name="Google Shape;1576;p39"/>
            <p:cNvSpPr/>
            <p:nvPr/>
          </p:nvSpPr>
          <p:spPr>
            <a:xfrm>
              <a:off x="7889284" y="2580295"/>
              <a:ext cx="20940" cy="53072"/>
            </a:xfrm>
            <a:custGeom>
              <a:avLst/>
              <a:gdLst/>
              <a:ahLst/>
              <a:cxnLst/>
              <a:rect l="l" t="t" r="r" b="b"/>
              <a:pathLst>
                <a:path w="653" h="1655" extrusionOk="0">
                  <a:moveTo>
                    <a:pt x="37" y="0"/>
                  </a:moveTo>
                  <a:cubicBezTo>
                    <a:pt x="36" y="0"/>
                    <a:pt x="35" y="0"/>
                    <a:pt x="34" y="1"/>
                  </a:cubicBezTo>
                  <a:cubicBezTo>
                    <a:pt x="1" y="34"/>
                    <a:pt x="151" y="385"/>
                    <a:pt x="318" y="836"/>
                  </a:cubicBezTo>
                  <a:cubicBezTo>
                    <a:pt x="468" y="1287"/>
                    <a:pt x="569" y="1655"/>
                    <a:pt x="619" y="1655"/>
                  </a:cubicBezTo>
                  <a:cubicBezTo>
                    <a:pt x="652" y="1638"/>
                    <a:pt x="636" y="1237"/>
                    <a:pt x="468" y="769"/>
                  </a:cubicBezTo>
                  <a:cubicBezTo>
                    <a:pt x="305" y="329"/>
                    <a:pt x="79" y="0"/>
                    <a:pt x="3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7" name="Google Shape;1577;p39"/>
            <p:cNvSpPr/>
            <p:nvPr/>
          </p:nvSpPr>
          <p:spPr>
            <a:xfrm>
              <a:off x="7978240" y="2646642"/>
              <a:ext cx="42874" cy="13084"/>
            </a:xfrm>
            <a:custGeom>
              <a:avLst/>
              <a:gdLst/>
              <a:ahLst/>
              <a:cxnLst/>
              <a:rect l="l" t="t" r="r" b="b"/>
              <a:pathLst>
                <a:path w="1337" h="408" extrusionOk="0">
                  <a:moveTo>
                    <a:pt x="1250" y="1"/>
                  </a:moveTo>
                  <a:cubicBezTo>
                    <a:pt x="1138" y="1"/>
                    <a:pt x="904" y="47"/>
                    <a:pt x="635" y="121"/>
                  </a:cubicBezTo>
                  <a:cubicBezTo>
                    <a:pt x="284" y="221"/>
                    <a:pt x="0" y="355"/>
                    <a:pt x="17" y="388"/>
                  </a:cubicBezTo>
                  <a:cubicBezTo>
                    <a:pt x="17" y="401"/>
                    <a:pt x="40" y="408"/>
                    <a:pt x="80" y="408"/>
                  </a:cubicBezTo>
                  <a:cubicBezTo>
                    <a:pt x="189" y="408"/>
                    <a:pt x="428" y="361"/>
                    <a:pt x="685" y="288"/>
                  </a:cubicBezTo>
                  <a:cubicBezTo>
                    <a:pt x="1053" y="187"/>
                    <a:pt x="1337" y="54"/>
                    <a:pt x="1320" y="20"/>
                  </a:cubicBezTo>
                  <a:cubicBezTo>
                    <a:pt x="1316" y="7"/>
                    <a:pt x="1291" y="1"/>
                    <a:pt x="125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8" name="Google Shape;1578;p39"/>
            <p:cNvSpPr/>
            <p:nvPr/>
          </p:nvSpPr>
          <p:spPr>
            <a:xfrm>
              <a:off x="7902143" y="2282580"/>
              <a:ext cx="49865" cy="23057"/>
            </a:xfrm>
            <a:custGeom>
              <a:avLst/>
              <a:gdLst/>
              <a:ahLst/>
              <a:cxnLst/>
              <a:rect l="l" t="t" r="r" b="b"/>
              <a:pathLst>
                <a:path w="1555" h="719" extrusionOk="0">
                  <a:moveTo>
                    <a:pt x="45" y="1"/>
                  </a:moveTo>
                  <a:cubicBezTo>
                    <a:pt x="29" y="1"/>
                    <a:pt x="20" y="4"/>
                    <a:pt x="17" y="12"/>
                  </a:cubicBezTo>
                  <a:cubicBezTo>
                    <a:pt x="1" y="45"/>
                    <a:pt x="318" y="245"/>
                    <a:pt x="736" y="446"/>
                  </a:cubicBezTo>
                  <a:cubicBezTo>
                    <a:pt x="1120" y="609"/>
                    <a:pt x="1439" y="719"/>
                    <a:pt x="1519" y="719"/>
                  </a:cubicBezTo>
                  <a:cubicBezTo>
                    <a:pt x="1530" y="719"/>
                    <a:pt x="1536" y="717"/>
                    <a:pt x="1538" y="713"/>
                  </a:cubicBezTo>
                  <a:cubicBezTo>
                    <a:pt x="1555" y="663"/>
                    <a:pt x="1237" y="479"/>
                    <a:pt x="819" y="279"/>
                  </a:cubicBezTo>
                  <a:cubicBezTo>
                    <a:pt x="447" y="122"/>
                    <a:pt x="137" y="1"/>
                    <a:pt x="45"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9" name="Google Shape;1579;p39"/>
            <p:cNvSpPr/>
            <p:nvPr/>
          </p:nvSpPr>
          <p:spPr>
            <a:xfrm>
              <a:off x="7966439" y="2209434"/>
              <a:ext cx="37006" cy="45728"/>
            </a:xfrm>
            <a:custGeom>
              <a:avLst/>
              <a:gdLst/>
              <a:ahLst/>
              <a:cxnLst/>
              <a:rect l="l" t="t" r="r" b="b"/>
              <a:pathLst>
                <a:path w="1154" h="1426" extrusionOk="0">
                  <a:moveTo>
                    <a:pt x="43" y="0"/>
                  </a:moveTo>
                  <a:cubicBezTo>
                    <a:pt x="39" y="0"/>
                    <a:pt x="36" y="1"/>
                    <a:pt x="34" y="3"/>
                  </a:cubicBezTo>
                  <a:cubicBezTo>
                    <a:pt x="1" y="37"/>
                    <a:pt x="268" y="338"/>
                    <a:pt x="552" y="722"/>
                  </a:cubicBezTo>
                  <a:cubicBezTo>
                    <a:pt x="839" y="1104"/>
                    <a:pt x="1050" y="1426"/>
                    <a:pt x="1098" y="1426"/>
                  </a:cubicBezTo>
                  <a:cubicBezTo>
                    <a:pt x="1100" y="1426"/>
                    <a:pt x="1102" y="1425"/>
                    <a:pt x="1103" y="1424"/>
                  </a:cubicBezTo>
                  <a:cubicBezTo>
                    <a:pt x="1154" y="1407"/>
                    <a:pt x="1003" y="1023"/>
                    <a:pt x="702" y="622"/>
                  </a:cubicBezTo>
                  <a:cubicBezTo>
                    <a:pt x="404" y="245"/>
                    <a:pt x="105"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0" name="Google Shape;1580;p39"/>
            <p:cNvSpPr/>
            <p:nvPr/>
          </p:nvSpPr>
          <p:spPr>
            <a:xfrm>
              <a:off x="7798726" y="2335908"/>
              <a:ext cx="46113" cy="40405"/>
            </a:xfrm>
            <a:custGeom>
              <a:avLst/>
              <a:gdLst/>
              <a:ahLst/>
              <a:cxnLst/>
              <a:rect l="l" t="t" r="r" b="b"/>
              <a:pathLst>
                <a:path w="1438" h="1260" extrusionOk="0">
                  <a:moveTo>
                    <a:pt x="1397" y="0"/>
                  </a:moveTo>
                  <a:cubicBezTo>
                    <a:pt x="1342" y="0"/>
                    <a:pt x="1067" y="288"/>
                    <a:pt x="703" y="621"/>
                  </a:cubicBezTo>
                  <a:cubicBezTo>
                    <a:pt x="335" y="955"/>
                    <a:pt x="1" y="1206"/>
                    <a:pt x="34" y="1256"/>
                  </a:cubicBezTo>
                  <a:cubicBezTo>
                    <a:pt x="35" y="1258"/>
                    <a:pt x="39" y="1259"/>
                    <a:pt x="44" y="1259"/>
                  </a:cubicBezTo>
                  <a:cubicBezTo>
                    <a:pt x="107" y="1259"/>
                    <a:pt x="463" y="1063"/>
                    <a:pt x="820" y="738"/>
                  </a:cubicBezTo>
                  <a:cubicBezTo>
                    <a:pt x="1204" y="387"/>
                    <a:pt x="1438" y="19"/>
                    <a:pt x="1404" y="3"/>
                  </a:cubicBezTo>
                  <a:cubicBezTo>
                    <a:pt x="1403" y="1"/>
                    <a:pt x="1400" y="0"/>
                    <a:pt x="139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1" name="Google Shape;1581;p39"/>
            <p:cNvSpPr/>
            <p:nvPr/>
          </p:nvSpPr>
          <p:spPr>
            <a:xfrm>
              <a:off x="7698547" y="2275878"/>
              <a:ext cx="37519" cy="50025"/>
            </a:xfrm>
            <a:custGeom>
              <a:avLst/>
              <a:gdLst/>
              <a:ahLst/>
              <a:cxnLst/>
              <a:rect l="l" t="t" r="r" b="b"/>
              <a:pathLst>
                <a:path w="1170" h="1560" extrusionOk="0">
                  <a:moveTo>
                    <a:pt x="41" y="1"/>
                  </a:moveTo>
                  <a:cubicBezTo>
                    <a:pt x="38" y="1"/>
                    <a:pt x="36" y="2"/>
                    <a:pt x="34" y="3"/>
                  </a:cubicBezTo>
                  <a:cubicBezTo>
                    <a:pt x="0" y="37"/>
                    <a:pt x="251" y="371"/>
                    <a:pt x="552" y="805"/>
                  </a:cubicBezTo>
                  <a:cubicBezTo>
                    <a:pt x="840" y="1205"/>
                    <a:pt x="1066" y="1559"/>
                    <a:pt x="1129" y="1559"/>
                  </a:cubicBezTo>
                  <a:cubicBezTo>
                    <a:pt x="1132" y="1559"/>
                    <a:pt x="1134" y="1559"/>
                    <a:pt x="1137" y="1557"/>
                  </a:cubicBezTo>
                  <a:cubicBezTo>
                    <a:pt x="1170" y="1541"/>
                    <a:pt x="1003" y="1140"/>
                    <a:pt x="702" y="705"/>
                  </a:cubicBezTo>
                  <a:cubicBezTo>
                    <a:pt x="402" y="278"/>
                    <a:pt x="101" y="1"/>
                    <a:pt x="4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2" name="Google Shape;1582;p39"/>
            <p:cNvSpPr/>
            <p:nvPr/>
          </p:nvSpPr>
          <p:spPr>
            <a:xfrm>
              <a:off x="7763387" y="2461356"/>
              <a:ext cx="51468" cy="5387"/>
            </a:xfrm>
            <a:custGeom>
              <a:avLst/>
              <a:gdLst/>
              <a:ahLst/>
              <a:cxnLst/>
              <a:rect l="l" t="t" r="r" b="b"/>
              <a:pathLst>
                <a:path w="1605" h="168" extrusionOk="0">
                  <a:moveTo>
                    <a:pt x="802" y="0"/>
                  </a:moveTo>
                  <a:cubicBezTo>
                    <a:pt x="351" y="0"/>
                    <a:pt x="0" y="34"/>
                    <a:pt x="0" y="84"/>
                  </a:cubicBezTo>
                  <a:cubicBezTo>
                    <a:pt x="0" y="134"/>
                    <a:pt x="351" y="168"/>
                    <a:pt x="802" y="168"/>
                  </a:cubicBezTo>
                  <a:cubicBezTo>
                    <a:pt x="1237" y="168"/>
                    <a:pt x="1604" y="134"/>
                    <a:pt x="1604" y="84"/>
                  </a:cubicBezTo>
                  <a:cubicBezTo>
                    <a:pt x="1604" y="34"/>
                    <a:pt x="1237" y="0"/>
                    <a:pt x="80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3" name="Google Shape;1583;p39"/>
            <p:cNvSpPr/>
            <p:nvPr/>
          </p:nvSpPr>
          <p:spPr>
            <a:xfrm>
              <a:off x="7666928" y="2370798"/>
              <a:ext cx="10197" cy="56856"/>
            </a:xfrm>
            <a:custGeom>
              <a:avLst/>
              <a:gdLst/>
              <a:ahLst/>
              <a:cxnLst/>
              <a:rect l="l" t="t" r="r" b="b"/>
              <a:pathLst>
                <a:path w="318" h="1773" extrusionOk="0">
                  <a:moveTo>
                    <a:pt x="187" y="0"/>
                  </a:moveTo>
                  <a:cubicBezTo>
                    <a:pt x="186" y="0"/>
                    <a:pt x="185" y="0"/>
                    <a:pt x="184" y="1"/>
                  </a:cubicBezTo>
                  <a:cubicBezTo>
                    <a:pt x="134" y="1"/>
                    <a:pt x="151" y="402"/>
                    <a:pt x="118" y="886"/>
                  </a:cubicBezTo>
                  <a:cubicBezTo>
                    <a:pt x="84" y="1371"/>
                    <a:pt x="1" y="1755"/>
                    <a:pt x="51" y="1772"/>
                  </a:cubicBezTo>
                  <a:cubicBezTo>
                    <a:pt x="52" y="1772"/>
                    <a:pt x="53" y="1772"/>
                    <a:pt x="54" y="1772"/>
                  </a:cubicBezTo>
                  <a:cubicBezTo>
                    <a:pt x="107" y="1772"/>
                    <a:pt x="252" y="1393"/>
                    <a:pt x="285" y="886"/>
                  </a:cubicBezTo>
                  <a:cubicBezTo>
                    <a:pt x="317" y="395"/>
                    <a:pt x="238" y="0"/>
                    <a:pt x="18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4" name="Google Shape;1584;p39"/>
            <p:cNvSpPr/>
            <p:nvPr/>
          </p:nvSpPr>
          <p:spPr>
            <a:xfrm>
              <a:off x="7643359" y="2522830"/>
              <a:ext cx="52527" cy="27803"/>
            </a:xfrm>
            <a:custGeom>
              <a:avLst/>
              <a:gdLst/>
              <a:ahLst/>
              <a:cxnLst/>
              <a:rect l="l" t="t" r="r" b="b"/>
              <a:pathLst>
                <a:path w="1638" h="867" extrusionOk="0">
                  <a:moveTo>
                    <a:pt x="1607" y="0"/>
                  </a:moveTo>
                  <a:cubicBezTo>
                    <a:pt x="1532" y="0"/>
                    <a:pt x="1180" y="144"/>
                    <a:pt x="786" y="356"/>
                  </a:cubicBezTo>
                  <a:cubicBezTo>
                    <a:pt x="335" y="606"/>
                    <a:pt x="0" y="824"/>
                    <a:pt x="17" y="857"/>
                  </a:cubicBezTo>
                  <a:cubicBezTo>
                    <a:pt x="21" y="864"/>
                    <a:pt x="31" y="867"/>
                    <a:pt x="46" y="867"/>
                  </a:cubicBezTo>
                  <a:cubicBezTo>
                    <a:pt x="147" y="867"/>
                    <a:pt x="476" y="724"/>
                    <a:pt x="869" y="506"/>
                  </a:cubicBezTo>
                  <a:cubicBezTo>
                    <a:pt x="1304" y="272"/>
                    <a:pt x="1638" y="55"/>
                    <a:pt x="1621" y="5"/>
                  </a:cubicBezTo>
                  <a:cubicBezTo>
                    <a:pt x="1620" y="2"/>
                    <a:pt x="1615" y="0"/>
                    <a:pt x="160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5" name="Google Shape;1585;p39"/>
            <p:cNvSpPr/>
            <p:nvPr/>
          </p:nvSpPr>
          <p:spPr>
            <a:xfrm>
              <a:off x="7575857" y="2487876"/>
              <a:ext cx="31105" cy="16835"/>
            </a:xfrm>
            <a:custGeom>
              <a:avLst/>
              <a:gdLst/>
              <a:ahLst/>
              <a:cxnLst/>
              <a:rect l="l" t="t" r="r" b="b"/>
              <a:pathLst>
                <a:path w="970" h="525" extrusionOk="0">
                  <a:moveTo>
                    <a:pt x="49" y="0"/>
                  </a:moveTo>
                  <a:cubicBezTo>
                    <a:pt x="33" y="0"/>
                    <a:pt x="22" y="3"/>
                    <a:pt x="17" y="9"/>
                  </a:cubicBezTo>
                  <a:cubicBezTo>
                    <a:pt x="0" y="59"/>
                    <a:pt x="184" y="193"/>
                    <a:pt x="451" y="343"/>
                  </a:cubicBezTo>
                  <a:cubicBezTo>
                    <a:pt x="652" y="450"/>
                    <a:pt x="842" y="525"/>
                    <a:pt x="918" y="525"/>
                  </a:cubicBezTo>
                  <a:cubicBezTo>
                    <a:pt x="937" y="525"/>
                    <a:pt x="949" y="520"/>
                    <a:pt x="952" y="510"/>
                  </a:cubicBezTo>
                  <a:cubicBezTo>
                    <a:pt x="969" y="477"/>
                    <a:pt x="785" y="326"/>
                    <a:pt x="518" y="193"/>
                  </a:cubicBezTo>
                  <a:cubicBezTo>
                    <a:pt x="310" y="68"/>
                    <a:pt x="125" y="0"/>
                    <a:pt x="49"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6" name="Google Shape;1586;p39"/>
            <p:cNvSpPr/>
            <p:nvPr/>
          </p:nvSpPr>
          <p:spPr>
            <a:xfrm>
              <a:off x="7763387" y="2545405"/>
              <a:ext cx="27354" cy="57978"/>
            </a:xfrm>
            <a:custGeom>
              <a:avLst/>
              <a:gdLst/>
              <a:ahLst/>
              <a:cxnLst/>
              <a:rect l="l" t="t" r="r" b="b"/>
              <a:pathLst>
                <a:path w="853" h="1808" extrusionOk="0">
                  <a:moveTo>
                    <a:pt x="39" y="1"/>
                  </a:moveTo>
                  <a:cubicBezTo>
                    <a:pt x="37" y="1"/>
                    <a:pt x="35" y="1"/>
                    <a:pt x="34" y="3"/>
                  </a:cubicBezTo>
                  <a:cubicBezTo>
                    <a:pt x="0" y="19"/>
                    <a:pt x="217" y="404"/>
                    <a:pt x="418" y="905"/>
                  </a:cubicBezTo>
                  <a:cubicBezTo>
                    <a:pt x="631" y="1397"/>
                    <a:pt x="747" y="1808"/>
                    <a:pt x="799" y="1808"/>
                  </a:cubicBezTo>
                  <a:cubicBezTo>
                    <a:pt x="800" y="1808"/>
                    <a:pt x="801" y="1808"/>
                    <a:pt x="802" y="1807"/>
                  </a:cubicBezTo>
                  <a:cubicBezTo>
                    <a:pt x="852" y="1807"/>
                    <a:pt x="802" y="1356"/>
                    <a:pt x="585" y="838"/>
                  </a:cubicBezTo>
                  <a:cubicBezTo>
                    <a:pt x="377" y="343"/>
                    <a:pt x="93" y="1"/>
                    <a:pt x="39"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7" name="Google Shape;1587;p39"/>
            <p:cNvSpPr/>
            <p:nvPr/>
          </p:nvSpPr>
          <p:spPr>
            <a:xfrm>
              <a:off x="7676581" y="2587253"/>
              <a:ext cx="25750" cy="69170"/>
            </a:xfrm>
            <a:custGeom>
              <a:avLst/>
              <a:gdLst/>
              <a:ahLst/>
              <a:cxnLst/>
              <a:rect l="l" t="t" r="r" b="b"/>
              <a:pathLst>
                <a:path w="803" h="2157" extrusionOk="0">
                  <a:moveTo>
                    <a:pt x="752" y="1"/>
                  </a:moveTo>
                  <a:cubicBezTo>
                    <a:pt x="702" y="1"/>
                    <a:pt x="619" y="502"/>
                    <a:pt x="418" y="1087"/>
                  </a:cubicBezTo>
                  <a:cubicBezTo>
                    <a:pt x="234" y="1672"/>
                    <a:pt x="0" y="2123"/>
                    <a:pt x="50" y="2156"/>
                  </a:cubicBezTo>
                  <a:cubicBezTo>
                    <a:pt x="51" y="2157"/>
                    <a:pt x="52" y="2157"/>
                    <a:pt x="53" y="2157"/>
                  </a:cubicBezTo>
                  <a:cubicBezTo>
                    <a:pt x="95" y="2157"/>
                    <a:pt x="388" y="1743"/>
                    <a:pt x="585" y="1137"/>
                  </a:cubicBezTo>
                  <a:cubicBezTo>
                    <a:pt x="786" y="536"/>
                    <a:pt x="802" y="1"/>
                    <a:pt x="752"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8" name="Google Shape;1588;p39"/>
            <p:cNvSpPr/>
            <p:nvPr/>
          </p:nvSpPr>
          <p:spPr>
            <a:xfrm>
              <a:off x="7599426" y="2618231"/>
              <a:ext cx="15553" cy="32837"/>
            </a:xfrm>
            <a:custGeom>
              <a:avLst/>
              <a:gdLst/>
              <a:ahLst/>
              <a:cxnLst/>
              <a:rect l="l" t="t" r="r" b="b"/>
              <a:pathLst>
                <a:path w="485" h="1024" extrusionOk="0">
                  <a:moveTo>
                    <a:pt x="44" y="0"/>
                  </a:moveTo>
                  <a:cubicBezTo>
                    <a:pt x="40" y="0"/>
                    <a:pt x="36" y="1"/>
                    <a:pt x="34" y="4"/>
                  </a:cubicBezTo>
                  <a:cubicBezTo>
                    <a:pt x="0" y="37"/>
                    <a:pt x="117" y="238"/>
                    <a:pt x="217" y="505"/>
                  </a:cubicBezTo>
                  <a:cubicBezTo>
                    <a:pt x="318" y="789"/>
                    <a:pt x="368" y="1023"/>
                    <a:pt x="418" y="1023"/>
                  </a:cubicBezTo>
                  <a:cubicBezTo>
                    <a:pt x="451" y="1023"/>
                    <a:pt x="485" y="756"/>
                    <a:pt x="385" y="455"/>
                  </a:cubicBezTo>
                  <a:cubicBezTo>
                    <a:pt x="277" y="178"/>
                    <a:pt x="98" y="0"/>
                    <a:pt x="4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9" name="Google Shape;1589;p39"/>
            <p:cNvSpPr/>
            <p:nvPr/>
          </p:nvSpPr>
          <p:spPr>
            <a:xfrm>
              <a:off x="7485298" y="2526261"/>
              <a:ext cx="49865" cy="18118"/>
            </a:xfrm>
            <a:custGeom>
              <a:avLst/>
              <a:gdLst/>
              <a:ahLst/>
              <a:cxnLst/>
              <a:rect l="l" t="t" r="r" b="b"/>
              <a:pathLst>
                <a:path w="1555" h="565" extrusionOk="0">
                  <a:moveTo>
                    <a:pt x="64" y="0"/>
                  </a:moveTo>
                  <a:cubicBezTo>
                    <a:pt x="37" y="0"/>
                    <a:pt x="20" y="5"/>
                    <a:pt x="17" y="15"/>
                  </a:cubicBezTo>
                  <a:cubicBezTo>
                    <a:pt x="0" y="48"/>
                    <a:pt x="318" y="215"/>
                    <a:pt x="736" y="366"/>
                  </a:cubicBezTo>
                  <a:cubicBezTo>
                    <a:pt x="1071" y="487"/>
                    <a:pt x="1374" y="564"/>
                    <a:pt x="1489" y="564"/>
                  </a:cubicBezTo>
                  <a:cubicBezTo>
                    <a:pt x="1517" y="564"/>
                    <a:pt x="1534" y="559"/>
                    <a:pt x="1538" y="550"/>
                  </a:cubicBezTo>
                  <a:cubicBezTo>
                    <a:pt x="1554" y="516"/>
                    <a:pt x="1220" y="349"/>
                    <a:pt x="802" y="199"/>
                  </a:cubicBezTo>
                  <a:cubicBezTo>
                    <a:pt x="467" y="78"/>
                    <a:pt x="175" y="0"/>
                    <a:pt x="6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0" name="Google Shape;1590;p39"/>
            <p:cNvSpPr/>
            <p:nvPr/>
          </p:nvSpPr>
          <p:spPr>
            <a:xfrm>
              <a:off x="7474042" y="2406681"/>
              <a:ext cx="18792" cy="52013"/>
            </a:xfrm>
            <a:custGeom>
              <a:avLst/>
              <a:gdLst/>
              <a:ahLst/>
              <a:cxnLst/>
              <a:rect l="l" t="t" r="r" b="b"/>
              <a:pathLst>
                <a:path w="586" h="1622" extrusionOk="0">
                  <a:moveTo>
                    <a:pt x="38" y="1"/>
                  </a:moveTo>
                  <a:cubicBezTo>
                    <a:pt x="37" y="1"/>
                    <a:pt x="35" y="1"/>
                    <a:pt x="34" y="1"/>
                  </a:cubicBezTo>
                  <a:cubicBezTo>
                    <a:pt x="0" y="35"/>
                    <a:pt x="151" y="369"/>
                    <a:pt x="285" y="820"/>
                  </a:cubicBezTo>
                  <a:cubicBezTo>
                    <a:pt x="418" y="1254"/>
                    <a:pt x="468" y="1622"/>
                    <a:pt x="518" y="1622"/>
                  </a:cubicBezTo>
                  <a:cubicBezTo>
                    <a:pt x="569" y="1622"/>
                    <a:pt x="585" y="1221"/>
                    <a:pt x="452" y="770"/>
                  </a:cubicBezTo>
                  <a:cubicBezTo>
                    <a:pt x="305" y="314"/>
                    <a:pt x="95"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1" name="Google Shape;1591;p39"/>
            <p:cNvSpPr/>
            <p:nvPr/>
          </p:nvSpPr>
          <p:spPr>
            <a:xfrm>
              <a:off x="7523330" y="2394496"/>
              <a:ext cx="56311" cy="10069"/>
            </a:xfrm>
            <a:custGeom>
              <a:avLst/>
              <a:gdLst/>
              <a:ahLst/>
              <a:cxnLst/>
              <a:rect l="l" t="t" r="r" b="b"/>
              <a:pathLst>
                <a:path w="1756" h="314" extrusionOk="0">
                  <a:moveTo>
                    <a:pt x="1692" y="0"/>
                  </a:moveTo>
                  <a:cubicBezTo>
                    <a:pt x="1574" y="0"/>
                    <a:pt x="1249" y="76"/>
                    <a:pt x="869" y="131"/>
                  </a:cubicBezTo>
                  <a:cubicBezTo>
                    <a:pt x="402" y="181"/>
                    <a:pt x="17" y="181"/>
                    <a:pt x="1" y="231"/>
                  </a:cubicBezTo>
                  <a:cubicBezTo>
                    <a:pt x="1" y="257"/>
                    <a:pt x="244" y="313"/>
                    <a:pt x="580" y="313"/>
                  </a:cubicBezTo>
                  <a:cubicBezTo>
                    <a:pt x="676" y="313"/>
                    <a:pt x="779" y="309"/>
                    <a:pt x="886" y="298"/>
                  </a:cubicBezTo>
                  <a:cubicBezTo>
                    <a:pt x="1387" y="231"/>
                    <a:pt x="1755" y="47"/>
                    <a:pt x="1738" y="14"/>
                  </a:cubicBezTo>
                  <a:cubicBezTo>
                    <a:pt x="1735" y="4"/>
                    <a:pt x="1719" y="0"/>
                    <a:pt x="169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2" name="Google Shape;1592;p39"/>
            <p:cNvSpPr/>
            <p:nvPr/>
          </p:nvSpPr>
          <p:spPr>
            <a:xfrm>
              <a:off x="7525479" y="2296754"/>
              <a:ext cx="37006" cy="37679"/>
            </a:xfrm>
            <a:custGeom>
              <a:avLst/>
              <a:gdLst/>
              <a:ahLst/>
              <a:cxnLst/>
              <a:rect l="l" t="t" r="r" b="b"/>
              <a:pathLst>
                <a:path w="1154" h="1175" extrusionOk="0">
                  <a:moveTo>
                    <a:pt x="43" y="0"/>
                  </a:moveTo>
                  <a:cubicBezTo>
                    <a:pt x="38" y="0"/>
                    <a:pt x="35" y="1"/>
                    <a:pt x="34" y="4"/>
                  </a:cubicBezTo>
                  <a:cubicBezTo>
                    <a:pt x="0" y="54"/>
                    <a:pt x="268" y="288"/>
                    <a:pt x="569" y="589"/>
                  </a:cubicBezTo>
                  <a:cubicBezTo>
                    <a:pt x="861" y="897"/>
                    <a:pt x="1074" y="1174"/>
                    <a:pt x="1117" y="1174"/>
                  </a:cubicBezTo>
                  <a:cubicBezTo>
                    <a:pt x="1118" y="1174"/>
                    <a:pt x="1119" y="1174"/>
                    <a:pt x="1120" y="1174"/>
                  </a:cubicBezTo>
                  <a:cubicBezTo>
                    <a:pt x="1153" y="1140"/>
                    <a:pt x="1003" y="806"/>
                    <a:pt x="686" y="472"/>
                  </a:cubicBezTo>
                  <a:cubicBezTo>
                    <a:pt x="408" y="17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3" name="Google Shape;1593;p39"/>
            <p:cNvSpPr/>
            <p:nvPr/>
          </p:nvSpPr>
          <p:spPr>
            <a:xfrm>
              <a:off x="7631045" y="2235249"/>
              <a:ext cx="13949" cy="48807"/>
            </a:xfrm>
            <a:custGeom>
              <a:avLst/>
              <a:gdLst/>
              <a:ahLst/>
              <a:cxnLst/>
              <a:rect l="l" t="t" r="r" b="b"/>
              <a:pathLst>
                <a:path w="435" h="1522" extrusionOk="0">
                  <a:moveTo>
                    <a:pt x="384" y="0"/>
                  </a:moveTo>
                  <a:cubicBezTo>
                    <a:pt x="351" y="0"/>
                    <a:pt x="234" y="318"/>
                    <a:pt x="134" y="752"/>
                  </a:cubicBezTo>
                  <a:cubicBezTo>
                    <a:pt x="33" y="1170"/>
                    <a:pt x="0" y="1504"/>
                    <a:pt x="33" y="1521"/>
                  </a:cubicBezTo>
                  <a:cubicBezTo>
                    <a:pt x="35" y="1521"/>
                    <a:pt x="36" y="1522"/>
                    <a:pt x="37" y="1522"/>
                  </a:cubicBezTo>
                  <a:cubicBezTo>
                    <a:pt x="89" y="1522"/>
                    <a:pt x="203" y="1193"/>
                    <a:pt x="301" y="786"/>
                  </a:cubicBezTo>
                  <a:cubicBezTo>
                    <a:pt x="401" y="368"/>
                    <a:pt x="434" y="17"/>
                    <a:pt x="38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4" name="Google Shape;1594;p39"/>
            <p:cNvSpPr/>
            <p:nvPr/>
          </p:nvSpPr>
          <p:spPr>
            <a:xfrm>
              <a:off x="7977695" y="2810219"/>
              <a:ext cx="21998" cy="16835"/>
            </a:xfrm>
            <a:custGeom>
              <a:avLst/>
              <a:gdLst/>
              <a:ahLst/>
              <a:cxnLst/>
              <a:rect l="l" t="t" r="r" b="b"/>
              <a:pathLst>
                <a:path w="686" h="525" extrusionOk="0">
                  <a:moveTo>
                    <a:pt x="60" y="1"/>
                  </a:moveTo>
                  <a:cubicBezTo>
                    <a:pt x="46" y="1"/>
                    <a:pt x="37" y="6"/>
                    <a:pt x="34" y="15"/>
                  </a:cubicBezTo>
                  <a:cubicBezTo>
                    <a:pt x="1" y="49"/>
                    <a:pt x="117" y="183"/>
                    <a:pt x="285" y="333"/>
                  </a:cubicBezTo>
                  <a:cubicBezTo>
                    <a:pt x="441" y="447"/>
                    <a:pt x="585" y="524"/>
                    <a:pt x="645" y="524"/>
                  </a:cubicBezTo>
                  <a:cubicBezTo>
                    <a:pt x="656" y="524"/>
                    <a:pt x="664" y="522"/>
                    <a:pt x="669" y="517"/>
                  </a:cubicBezTo>
                  <a:cubicBezTo>
                    <a:pt x="686" y="483"/>
                    <a:pt x="569" y="333"/>
                    <a:pt x="402" y="199"/>
                  </a:cubicBezTo>
                  <a:cubicBezTo>
                    <a:pt x="254" y="79"/>
                    <a:pt x="117" y="1"/>
                    <a:pt x="6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5" name="Google Shape;1595;p39"/>
            <p:cNvSpPr/>
            <p:nvPr/>
          </p:nvSpPr>
          <p:spPr>
            <a:xfrm>
              <a:off x="7576370" y="2868902"/>
              <a:ext cx="63814" cy="6157"/>
            </a:xfrm>
            <a:custGeom>
              <a:avLst/>
              <a:gdLst/>
              <a:ahLst/>
              <a:cxnLst/>
              <a:rect l="l" t="t" r="r" b="b"/>
              <a:pathLst>
                <a:path w="1990" h="192" extrusionOk="0">
                  <a:moveTo>
                    <a:pt x="1401" y="0"/>
                  </a:moveTo>
                  <a:cubicBezTo>
                    <a:pt x="1275" y="0"/>
                    <a:pt x="1134" y="2"/>
                    <a:pt x="987" y="7"/>
                  </a:cubicBezTo>
                  <a:cubicBezTo>
                    <a:pt x="435" y="23"/>
                    <a:pt x="1" y="90"/>
                    <a:pt x="1" y="140"/>
                  </a:cubicBezTo>
                  <a:cubicBezTo>
                    <a:pt x="1" y="173"/>
                    <a:pt x="189" y="191"/>
                    <a:pt x="471" y="191"/>
                  </a:cubicBezTo>
                  <a:cubicBezTo>
                    <a:pt x="625" y="191"/>
                    <a:pt x="808" y="186"/>
                    <a:pt x="1003" y="174"/>
                  </a:cubicBezTo>
                  <a:cubicBezTo>
                    <a:pt x="1538" y="157"/>
                    <a:pt x="1989" y="90"/>
                    <a:pt x="1989" y="40"/>
                  </a:cubicBezTo>
                  <a:cubicBezTo>
                    <a:pt x="1989" y="16"/>
                    <a:pt x="1747" y="0"/>
                    <a:pt x="140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6" name="Google Shape;1596;p39"/>
            <p:cNvSpPr/>
            <p:nvPr/>
          </p:nvSpPr>
          <p:spPr>
            <a:xfrm>
              <a:off x="7829286" y="2619385"/>
              <a:ext cx="196125" cy="114770"/>
            </a:xfrm>
            <a:custGeom>
              <a:avLst/>
              <a:gdLst/>
              <a:ahLst/>
              <a:cxnLst/>
              <a:rect l="l" t="t" r="r" b="b"/>
              <a:pathLst>
                <a:path w="6116" h="3579" extrusionOk="0">
                  <a:moveTo>
                    <a:pt x="21" y="0"/>
                  </a:moveTo>
                  <a:cubicBezTo>
                    <a:pt x="19" y="0"/>
                    <a:pt x="18" y="1"/>
                    <a:pt x="17" y="1"/>
                  </a:cubicBezTo>
                  <a:cubicBezTo>
                    <a:pt x="0" y="52"/>
                    <a:pt x="1337" y="870"/>
                    <a:pt x="3008" y="1856"/>
                  </a:cubicBezTo>
                  <a:cubicBezTo>
                    <a:pt x="4660" y="2821"/>
                    <a:pt x="6008" y="3578"/>
                    <a:pt x="6095" y="3578"/>
                  </a:cubicBezTo>
                  <a:cubicBezTo>
                    <a:pt x="6097" y="3578"/>
                    <a:pt x="6098" y="3578"/>
                    <a:pt x="6099" y="3577"/>
                  </a:cubicBezTo>
                  <a:cubicBezTo>
                    <a:pt x="6116" y="3527"/>
                    <a:pt x="4779" y="2692"/>
                    <a:pt x="3108" y="1722"/>
                  </a:cubicBezTo>
                  <a:cubicBezTo>
                    <a:pt x="1456" y="757"/>
                    <a:pt x="108" y="0"/>
                    <a:pt x="2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97" name="Google Shape;1597;p39"/>
            <p:cNvSpPr/>
            <p:nvPr/>
          </p:nvSpPr>
          <p:spPr>
            <a:xfrm>
              <a:off x="7260248" y="2870698"/>
              <a:ext cx="834813" cy="1756401"/>
            </a:xfrm>
            <a:custGeom>
              <a:avLst/>
              <a:gdLst/>
              <a:ahLst/>
              <a:cxnLst/>
              <a:rect l="l" t="t" r="r" b="b"/>
              <a:pathLst>
                <a:path w="26033" h="54772" extrusionOk="0">
                  <a:moveTo>
                    <a:pt x="24145" y="1"/>
                  </a:moveTo>
                  <a:lnTo>
                    <a:pt x="9575" y="3693"/>
                  </a:lnTo>
                  <a:lnTo>
                    <a:pt x="3844" y="28556"/>
                  </a:lnTo>
                  <a:lnTo>
                    <a:pt x="1" y="54771"/>
                  </a:lnTo>
                  <a:lnTo>
                    <a:pt x="4596" y="54771"/>
                  </a:lnTo>
                  <a:cubicBezTo>
                    <a:pt x="4596" y="54771"/>
                    <a:pt x="10210" y="31797"/>
                    <a:pt x="10527" y="29592"/>
                  </a:cubicBezTo>
                  <a:cubicBezTo>
                    <a:pt x="10778" y="27787"/>
                    <a:pt x="19483" y="15991"/>
                    <a:pt x="22925" y="10728"/>
                  </a:cubicBezTo>
                  <a:cubicBezTo>
                    <a:pt x="23643" y="9608"/>
                    <a:pt x="24211" y="8856"/>
                    <a:pt x="24379" y="8505"/>
                  </a:cubicBezTo>
                  <a:cubicBezTo>
                    <a:pt x="26033" y="5114"/>
                    <a:pt x="24312" y="17"/>
                    <a:pt x="24145"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598" name="Google Shape;1598;p39"/>
            <p:cNvSpPr/>
            <p:nvPr/>
          </p:nvSpPr>
          <p:spPr>
            <a:xfrm>
              <a:off x="7529776" y="3736553"/>
              <a:ext cx="79335" cy="247048"/>
            </a:xfrm>
            <a:custGeom>
              <a:avLst/>
              <a:gdLst/>
              <a:ahLst/>
              <a:cxnLst/>
              <a:rect l="l" t="t" r="r" b="b"/>
              <a:pathLst>
                <a:path w="2474" h="7704" extrusionOk="0">
                  <a:moveTo>
                    <a:pt x="1003" y="1"/>
                  </a:moveTo>
                  <a:cubicBezTo>
                    <a:pt x="1003" y="1"/>
                    <a:pt x="84" y="3777"/>
                    <a:pt x="50" y="5347"/>
                  </a:cubicBezTo>
                  <a:cubicBezTo>
                    <a:pt x="0" y="6233"/>
                    <a:pt x="351" y="7102"/>
                    <a:pt x="1003" y="7703"/>
                  </a:cubicBezTo>
                  <a:lnTo>
                    <a:pt x="1404" y="6400"/>
                  </a:lnTo>
                  <a:cubicBezTo>
                    <a:pt x="1404" y="6400"/>
                    <a:pt x="1203" y="6049"/>
                    <a:pt x="1253" y="4963"/>
                  </a:cubicBezTo>
                  <a:cubicBezTo>
                    <a:pt x="1320" y="3994"/>
                    <a:pt x="2473" y="920"/>
                    <a:pt x="2473" y="920"/>
                  </a:cubicBezTo>
                  <a:lnTo>
                    <a:pt x="1003" y="1"/>
                  </a:ln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99" name="Google Shape;1599;p39"/>
            <p:cNvSpPr/>
            <p:nvPr/>
          </p:nvSpPr>
          <p:spPr>
            <a:xfrm>
              <a:off x="7553345" y="3273626"/>
              <a:ext cx="721230" cy="1208816"/>
            </a:xfrm>
            <a:custGeom>
              <a:avLst/>
              <a:gdLst/>
              <a:ahLst/>
              <a:cxnLst/>
              <a:rect l="l" t="t" r="r" b="b"/>
              <a:pathLst>
                <a:path w="22491" h="37696" extrusionOk="0">
                  <a:moveTo>
                    <a:pt x="4545" y="1"/>
                  </a:moveTo>
                  <a:cubicBezTo>
                    <a:pt x="4545" y="1"/>
                    <a:pt x="0" y="17778"/>
                    <a:pt x="385" y="20268"/>
                  </a:cubicBezTo>
                  <a:cubicBezTo>
                    <a:pt x="736" y="22457"/>
                    <a:pt x="19315" y="37695"/>
                    <a:pt x="19315" y="37695"/>
                  </a:cubicBezTo>
                  <a:lnTo>
                    <a:pt x="22490" y="33919"/>
                  </a:lnTo>
                  <a:lnTo>
                    <a:pt x="7369" y="18196"/>
                  </a:lnTo>
                  <a:lnTo>
                    <a:pt x="12198" y="201"/>
                  </a:lnTo>
                  <a:lnTo>
                    <a:pt x="4545"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00" name="Google Shape;1600;p39"/>
            <p:cNvSpPr/>
            <p:nvPr/>
          </p:nvSpPr>
          <p:spPr>
            <a:xfrm>
              <a:off x="8088135" y="4338267"/>
              <a:ext cx="193399" cy="239095"/>
            </a:xfrm>
            <a:custGeom>
              <a:avLst/>
              <a:gdLst/>
              <a:ahLst/>
              <a:cxnLst/>
              <a:rect l="l" t="t" r="r" b="b"/>
              <a:pathLst>
                <a:path w="6031" h="7456" extrusionOk="0">
                  <a:moveTo>
                    <a:pt x="5128" y="0"/>
                  </a:moveTo>
                  <a:lnTo>
                    <a:pt x="1736" y="4027"/>
                  </a:lnTo>
                  <a:cubicBezTo>
                    <a:pt x="1736" y="4027"/>
                    <a:pt x="0" y="7455"/>
                    <a:pt x="468" y="7455"/>
                  </a:cubicBezTo>
                  <a:cubicBezTo>
                    <a:pt x="500" y="7455"/>
                    <a:pt x="544" y="7438"/>
                    <a:pt x="600" y="7402"/>
                  </a:cubicBezTo>
                  <a:cubicBezTo>
                    <a:pt x="1369" y="6901"/>
                    <a:pt x="4092" y="3459"/>
                    <a:pt x="4877" y="2406"/>
                  </a:cubicBezTo>
                  <a:lnTo>
                    <a:pt x="6030" y="853"/>
                  </a:lnTo>
                  <a:lnTo>
                    <a:pt x="512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01" name="Google Shape;1601;p39"/>
            <p:cNvSpPr/>
            <p:nvPr/>
          </p:nvSpPr>
          <p:spPr>
            <a:xfrm>
              <a:off x="8098236" y="4363953"/>
              <a:ext cx="182753" cy="209561"/>
            </a:xfrm>
            <a:custGeom>
              <a:avLst/>
              <a:gdLst/>
              <a:ahLst/>
              <a:cxnLst/>
              <a:rect l="l" t="t" r="r" b="b"/>
              <a:pathLst>
                <a:path w="5699" h="6535" extrusionOk="0">
                  <a:moveTo>
                    <a:pt x="5664" y="1"/>
                  </a:moveTo>
                  <a:cubicBezTo>
                    <a:pt x="5602" y="1"/>
                    <a:pt x="4327" y="1426"/>
                    <a:pt x="2791" y="3209"/>
                  </a:cubicBezTo>
                  <a:cubicBezTo>
                    <a:pt x="1237" y="5014"/>
                    <a:pt x="1" y="6501"/>
                    <a:pt x="34" y="6534"/>
                  </a:cubicBezTo>
                  <a:cubicBezTo>
                    <a:pt x="35" y="6535"/>
                    <a:pt x="35" y="6535"/>
                    <a:pt x="35" y="6535"/>
                  </a:cubicBezTo>
                  <a:cubicBezTo>
                    <a:pt x="83" y="6535"/>
                    <a:pt x="1363" y="5104"/>
                    <a:pt x="2908" y="3310"/>
                  </a:cubicBezTo>
                  <a:cubicBezTo>
                    <a:pt x="4462" y="1522"/>
                    <a:pt x="5699" y="35"/>
                    <a:pt x="5665" y="1"/>
                  </a:cubicBezTo>
                  <a:cubicBezTo>
                    <a:pt x="5665" y="1"/>
                    <a:pt x="5664" y="1"/>
                    <a:pt x="56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2" name="Google Shape;1602;p39"/>
            <p:cNvSpPr/>
            <p:nvPr/>
          </p:nvSpPr>
          <p:spPr>
            <a:xfrm>
              <a:off x="8246132" y="4347727"/>
              <a:ext cx="16098" cy="50057"/>
            </a:xfrm>
            <a:custGeom>
              <a:avLst/>
              <a:gdLst/>
              <a:ahLst/>
              <a:cxnLst/>
              <a:rect l="l" t="t" r="r" b="b"/>
              <a:pathLst>
                <a:path w="502" h="1561" extrusionOk="0">
                  <a:moveTo>
                    <a:pt x="471" y="1"/>
                  </a:moveTo>
                  <a:cubicBezTo>
                    <a:pt x="437" y="1"/>
                    <a:pt x="344" y="30"/>
                    <a:pt x="251" y="123"/>
                  </a:cubicBezTo>
                  <a:cubicBezTo>
                    <a:pt x="117" y="290"/>
                    <a:pt x="34" y="491"/>
                    <a:pt x="17" y="708"/>
                  </a:cubicBezTo>
                  <a:cubicBezTo>
                    <a:pt x="1" y="925"/>
                    <a:pt x="34" y="1126"/>
                    <a:pt x="84" y="1326"/>
                  </a:cubicBezTo>
                  <a:cubicBezTo>
                    <a:pt x="134" y="1477"/>
                    <a:pt x="184" y="1560"/>
                    <a:pt x="201" y="1560"/>
                  </a:cubicBezTo>
                  <a:cubicBezTo>
                    <a:pt x="218" y="1543"/>
                    <a:pt x="218" y="1460"/>
                    <a:pt x="201" y="1309"/>
                  </a:cubicBezTo>
                  <a:cubicBezTo>
                    <a:pt x="168" y="1109"/>
                    <a:pt x="168" y="925"/>
                    <a:pt x="168" y="725"/>
                  </a:cubicBezTo>
                  <a:cubicBezTo>
                    <a:pt x="184" y="541"/>
                    <a:pt x="251" y="357"/>
                    <a:pt x="351" y="207"/>
                  </a:cubicBezTo>
                  <a:cubicBezTo>
                    <a:pt x="418" y="90"/>
                    <a:pt x="502" y="23"/>
                    <a:pt x="485" y="6"/>
                  </a:cubicBezTo>
                  <a:cubicBezTo>
                    <a:pt x="485" y="3"/>
                    <a:pt x="480" y="1"/>
                    <a:pt x="47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3" name="Google Shape;1603;p39"/>
            <p:cNvSpPr/>
            <p:nvPr/>
          </p:nvSpPr>
          <p:spPr>
            <a:xfrm>
              <a:off x="8138962" y="4473271"/>
              <a:ext cx="24147" cy="5932"/>
            </a:xfrm>
            <a:custGeom>
              <a:avLst/>
              <a:gdLst/>
              <a:ahLst/>
              <a:cxnLst/>
              <a:rect l="l" t="t" r="r" b="b"/>
              <a:pathLst>
                <a:path w="753" h="185" extrusionOk="0">
                  <a:moveTo>
                    <a:pt x="368" y="1"/>
                  </a:moveTo>
                  <a:cubicBezTo>
                    <a:pt x="168" y="18"/>
                    <a:pt x="1" y="85"/>
                    <a:pt x="18" y="135"/>
                  </a:cubicBezTo>
                  <a:cubicBezTo>
                    <a:pt x="18" y="185"/>
                    <a:pt x="185" y="185"/>
                    <a:pt x="385" y="185"/>
                  </a:cubicBezTo>
                  <a:cubicBezTo>
                    <a:pt x="569" y="168"/>
                    <a:pt x="736" y="168"/>
                    <a:pt x="736" y="118"/>
                  </a:cubicBezTo>
                  <a:cubicBezTo>
                    <a:pt x="753" y="68"/>
                    <a:pt x="586"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4" name="Google Shape;1604;p39"/>
            <p:cNvSpPr/>
            <p:nvPr/>
          </p:nvSpPr>
          <p:spPr>
            <a:xfrm>
              <a:off x="8133094" y="4486547"/>
              <a:ext cx="22511" cy="5516"/>
            </a:xfrm>
            <a:custGeom>
              <a:avLst/>
              <a:gdLst/>
              <a:ahLst/>
              <a:cxnLst/>
              <a:rect l="l" t="t" r="r" b="b"/>
              <a:pathLst>
                <a:path w="702" h="172" extrusionOk="0">
                  <a:moveTo>
                    <a:pt x="446" y="0"/>
                  </a:moveTo>
                  <a:cubicBezTo>
                    <a:pt x="415" y="0"/>
                    <a:pt x="383" y="2"/>
                    <a:pt x="351" y="5"/>
                  </a:cubicBezTo>
                  <a:cubicBezTo>
                    <a:pt x="150" y="5"/>
                    <a:pt x="0" y="38"/>
                    <a:pt x="0" y="88"/>
                  </a:cubicBezTo>
                  <a:cubicBezTo>
                    <a:pt x="0" y="138"/>
                    <a:pt x="167" y="172"/>
                    <a:pt x="351" y="172"/>
                  </a:cubicBezTo>
                  <a:cubicBezTo>
                    <a:pt x="535" y="155"/>
                    <a:pt x="702" y="122"/>
                    <a:pt x="702" y="72"/>
                  </a:cubicBezTo>
                  <a:cubicBezTo>
                    <a:pt x="702" y="30"/>
                    <a:pt x="589" y="0"/>
                    <a:pt x="4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5" name="Google Shape;1605;p39"/>
            <p:cNvSpPr/>
            <p:nvPr/>
          </p:nvSpPr>
          <p:spPr>
            <a:xfrm>
              <a:off x="8128251" y="4498028"/>
              <a:ext cx="18246" cy="6157"/>
            </a:xfrm>
            <a:custGeom>
              <a:avLst/>
              <a:gdLst/>
              <a:ahLst/>
              <a:cxnLst/>
              <a:rect l="l" t="t" r="r" b="b"/>
              <a:pathLst>
                <a:path w="569" h="192" extrusionOk="0">
                  <a:moveTo>
                    <a:pt x="165" y="1"/>
                  </a:moveTo>
                  <a:cubicBezTo>
                    <a:pt x="70" y="1"/>
                    <a:pt x="1" y="28"/>
                    <a:pt x="1" y="64"/>
                  </a:cubicBezTo>
                  <a:cubicBezTo>
                    <a:pt x="1" y="115"/>
                    <a:pt x="118" y="148"/>
                    <a:pt x="268" y="181"/>
                  </a:cubicBezTo>
                  <a:cubicBezTo>
                    <a:pt x="323" y="187"/>
                    <a:pt x="374" y="191"/>
                    <a:pt x="416" y="191"/>
                  </a:cubicBezTo>
                  <a:cubicBezTo>
                    <a:pt x="491" y="191"/>
                    <a:pt x="541" y="180"/>
                    <a:pt x="552" y="148"/>
                  </a:cubicBezTo>
                  <a:cubicBezTo>
                    <a:pt x="569" y="98"/>
                    <a:pt x="452" y="31"/>
                    <a:pt x="285" y="14"/>
                  </a:cubicBezTo>
                  <a:cubicBezTo>
                    <a:pt x="243" y="5"/>
                    <a:pt x="202" y="1"/>
                    <a:pt x="16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6" name="Google Shape;1606;p39"/>
            <p:cNvSpPr/>
            <p:nvPr/>
          </p:nvSpPr>
          <p:spPr>
            <a:xfrm>
              <a:off x="8091278" y="4442198"/>
              <a:ext cx="50410" cy="36493"/>
            </a:xfrm>
            <a:custGeom>
              <a:avLst/>
              <a:gdLst/>
              <a:ahLst/>
              <a:cxnLst/>
              <a:rect l="l" t="t" r="r" b="b"/>
              <a:pathLst>
                <a:path w="1572" h="1138" extrusionOk="0">
                  <a:moveTo>
                    <a:pt x="349" y="178"/>
                  </a:moveTo>
                  <a:cubicBezTo>
                    <a:pt x="392" y="178"/>
                    <a:pt x="440" y="186"/>
                    <a:pt x="485" y="201"/>
                  </a:cubicBezTo>
                  <a:cubicBezTo>
                    <a:pt x="586" y="235"/>
                    <a:pt x="686" y="285"/>
                    <a:pt x="786" y="335"/>
                  </a:cubicBezTo>
                  <a:cubicBezTo>
                    <a:pt x="936" y="435"/>
                    <a:pt x="1070" y="569"/>
                    <a:pt x="1187" y="719"/>
                  </a:cubicBezTo>
                  <a:cubicBezTo>
                    <a:pt x="1285" y="833"/>
                    <a:pt x="1360" y="929"/>
                    <a:pt x="1415" y="1001"/>
                  </a:cubicBezTo>
                  <a:lnTo>
                    <a:pt x="1415" y="1001"/>
                  </a:lnTo>
                  <a:cubicBezTo>
                    <a:pt x="1305" y="946"/>
                    <a:pt x="1195" y="904"/>
                    <a:pt x="1070" y="870"/>
                  </a:cubicBezTo>
                  <a:cubicBezTo>
                    <a:pt x="903" y="786"/>
                    <a:pt x="736" y="703"/>
                    <a:pt x="569" y="602"/>
                  </a:cubicBezTo>
                  <a:cubicBezTo>
                    <a:pt x="469" y="552"/>
                    <a:pt x="385" y="485"/>
                    <a:pt x="285" y="419"/>
                  </a:cubicBezTo>
                  <a:cubicBezTo>
                    <a:pt x="218" y="368"/>
                    <a:pt x="185" y="268"/>
                    <a:pt x="235" y="218"/>
                  </a:cubicBezTo>
                  <a:cubicBezTo>
                    <a:pt x="253" y="190"/>
                    <a:pt x="297" y="178"/>
                    <a:pt x="349" y="178"/>
                  </a:cubicBezTo>
                  <a:close/>
                  <a:moveTo>
                    <a:pt x="335" y="1"/>
                  </a:moveTo>
                  <a:cubicBezTo>
                    <a:pt x="251" y="1"/>
                    <a:pt x="168" y="34"/>
                    <a:pt x="101" y="101"/>
                  </a:cubicBezTo>
                  <a:cubicBezTo>
                    <a:pt x="1" y="252"/>
                    <a:pt x="34" y="452"/>
                    <a:pt x="185" y="552"/>
                  </a:cubicBezTo>
                  <a:cubicBezTo>
                    <a:pt x="268" y="619"/>
                    <a:pt x="385" y="686"/>
                    <a:pt x="485" y="753"/>
                  </a:cubicBezTo>
                  <a:cubicBezTo>
                    <a:pt x="652" y="836"/>
                    <a:pt x="836" y="920"/>
                    <a:pt x="1037" y="970"/>
                  </a:cubicBezTo>
                  <a:cubicBezTo>
                    <a:pt x="1176" y="1040"/>
                    <a:pt x="1327" y="1074"/>
                    <a:pt x="1480" y="1084"/>
                  </a:cubicBezTo>
                  <a:lnTo>
                    <a:pt x="1480" y="1084"/>
                  </a:lnTo>
                  <a:cubicBezTo>
                    <a:pt x="1508" y="1118"/>
                    <a:pt x="1527" y="1137"/>
                    <a:pt x="1538" y="1137"/>
                  </a:cubicBezTo>
                  <a:cubicBezTo>
                    <a:pt x="1533" y="1120"/>
                    <a:pt x="1528" y="1103"/>
                    <a:pt x="1523" y="1086"/>
                  </a:cubicBezTo>
                  <a:lnTo>
                    <a:pt x="1523" y="1086"/>
                  </a:lnTo>
                  <a:cubicBezTo>
                    <a:pt x="1539" y="1087"/>
                    <a:pt x="1555" y="1087"/>
                    <a:pt x="1571" y="1087"/>
                  </a:cubicBezTo>
                  <a:cubicBezTo>
                    <a:pt x="1551" y="1075"/>
                    <a:pt x="1532" y="1063"/>
                    <a:pt x="1512" y="1052"/>
                  </a:cubicBezTo>
                  <a:lnTo>
                    <a:pt x="1512" y="1052"/>
                  </a:lnTo>
                  <a:cubicBezTo>
                    <a:pt x="1461" y="902"/>
                    <a:pt x="1386" y="763"/>
                    <a:pt x="1287" y="636"/>
                  </a:cubicBezTo>
                  <a:cubicBezTo>
                    <a:pt x="1170" y="469"/>
                    <a:pt x="1037" y="318"/>
                    <a:pt x="870" y="201"/>
                  </a:cubicBezTo>
                  <a:cubicBezTo>
                    <a:pt x="769" y="135"/>
                    <a:pt x="652" y="84"/>
                    <a:pt x="535" y="51"/>
                  </a:cubicBezTo>
                  <a:cubicBezTo>
                    <a:pt x="469" y="18"/>
                    <a:pt x="402"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7" name="Google Shape;1607;p39"/>
            <p:cNvSpPr/>
            <p:nvPr/>
          </p:nvSpPr>
          <p:spPr>
            <a:xfrm>
              <a:off x="8081625" y="4470834"/>
              <a:ext cx="57914" cy="23730"/>
            </a:xfrm>
            <a:custGeom>
              <a:avLst/>
              <a:gdLst/>
              <a:ahLst/>
              <a:cxnLst/>
              <a:rect l="l" t="t" r="r" b="b"/>
              <a:pathLst>
                <a:path w="1806" h="740" extrusionOk="0">
                  <a:moveTo>
                    <a:pt x="1034" y="0"/>
                  </a:moveTo>
                  <a:cubicBezTo>
                    <a:pt x="907" y="0"/>
                    <a:pt x="780" y="12"/>
                    <a:pt x="653" y="44"/>
                  </a:cubicBezTo>
                  <a:cubicBezTo>
                    <a:pt x="536" y="60"/>
                    <a:pt x="419" y="94"/>
                    <a:pt x="302" y="144"/>
                  </a:cubicBezTo>
                  <a:cubicBezTo>
                    <a:pt x="235" y="161"/>
                    <a:pt x="168" y="194"/>
                    <a:pt x="118" y="244"/>
                  </a:cubicBezTo>
                  <a:cubicBezTo>
                    <a:pt x="85" y="261"/>
                    <a:pt x="51" y="294"/>
                    <a:pt x="34" y="344"/>
                  </a:cubicBezTo>
                  <a:cubicBezTo>
                    <a:pt x="1" y="394"/>
                    <a:pt x="1" y="445"/>
                    <a:pt x="34" y="495"/>
                  </a:cubicBezTo>
                  <a:cubicBezTo>
                    <a:pt x="118" y="628"/>
                    <a:pt x="252" y="712"/>
                    <a:pt x="419" y="729"/>
                  </a:cubicBezTo>
                  <a:cubicBezTo>
                    <a:pt x="467" y="736"/>
                    <a:pt x="518" y="740"/>
                    <a:pt x="570" y="740"/>
                  </a:cubicBezTo>
                  <a:cubicBezTo>
                    <a:pt x="644" y="740"/>
                    <a:pt x="718" y="731"/>
                    <a:pt x="786" y="712"/>
                  </a:cubicBezTo>
                  <a:cubicBezTo>
                    <a:pt x="987" y="678"/>
                    <a:pt x="1187" y="612"/>
                    <a:pt x="1371" y="511"/>
                  </a:cubicBezTo>
                  <a:cubicBezTo>
                    <a:pt x="1689" y="361"/>
                    <a:pt x="1806" y="161"/>
                    <a:pt x="1789" y="161"/>
                  </a:cubicBezTo>
                  <a:lnTo>
                    <a:pt x="1789" y="161"/>
                  </a:lnTo>
                  <a:cubicBezTo>
                    <a:pt x="1638" y="244"/>
                    <a:pt x="1488" y="328"/>
                    <a:pt x="1321" y="394"/>
                  </a:cubicBezTo>
                  <a:cubicBezTo>
                    <a:pt x="1137" y="478"/>
                    <a:pt x="953" y="528"/>
                    <a:pt x="770" y="562"/>
                  </a:cubicBezTo>
                  <a:cubicBezTo>
                    <a:pt x="711" y="570"/>
                    <a:pt x="657" y="574"/>
                    <a:pt x="602" y="574"/>
                  </a:cubicBezTo>
                  <a:cubicBezTo>
                    <a:pt x="548" y="574"/>
                    <a:pt x="494" y="570"/>
                    <a:pt x="435" y="562"/>
                  </a:cubicBezTo>
                  <a:cubicBezTo>
                    <a:pt x="352" y="545"/>
                    <a:pt x="252" y="511"/>
                    <a:pt x="185" y="428"/>
                  </a:cubicBezTo>
                  <a:cubicBezTo>
                    <a:pt x="151" y="428"/>
                    <a:pt x="268" y="328"/>
                    <a:pt x="369" y="294"/>
                  </a:cubicBezTo>
                  <a:cubicBezTo>
                    <a:pt x="469" y="244"/>
                    <a:pt x="569" y="211"/>
                    <a:pt x="686" y="194"/>
                  </a:cubicBezTo>
                  <a:cubicBezTo>
                    <a:pt x="824" y="156"/>
                    <a:pt x="971" y="138"/>
                    <a:pt x="1114" y="138"/>
                  </a:cubicBezTo>
                  <a:cubicBezTo>
                    <a:pt x="1161" y="138"/>
                    <a:pt x="1208" y="140"/>
                    <a:pt x="1254" y="144"/>
                  </a:cubicBezTo>
                  <a:cubicBezTo>
                    <a:pt x="1346" y="152"/>
                    <a:pt x="1438" y="156"/>
                    <a:pt x="1530" y="156"/>
                  </a:cubicBezTo>
                  <a:cubicBezTo>
                    <a:pt x="1622" y="156"/>
                    <a:pt x="1714" y="152"/>
                    <a:pt x="1806" y="144"/>
                  </a:cubicBezTo>
                  <a:cubicBezTo>
                    <a:pt x="1638" y="60"/>
                    <a:pt x="1455" y="10"/>
                    <a:pt x="1254" y="10"/>
                  </a:cubicBezTo>
                  <a:cubicBezTo>
                    <a:pt x="1181" y="4"/>
                    <a:pt x="1107" y="0"/>
                    <a:pt x="10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8" name="Google Shape;1608;p39"/>
            <p:cNvSpPr/>
            <p:nvPr/>
          </p:nvSpPr>
          <p:spPr>
            <a:xfrm>
              <a:off x="8144317" y="4338780"/>
              <a:ext cx="109895" cy="125993"/>
            </a:xfrm>
            <a:custGeom>
              <a:avLst/>
              <a:gdLst/>
              <a:ahLst/>
              <a:cxnLst/>
              <a:rect l="l" t="t" r="r" b="b"/>
              <a:pathLst>
                <a:path w="3427" h="3929" extrusionOk="0">
                  <a:moveTo>
                    <a:pt x="3373" y="0"/>
                  </a:moveTo>
                  <a:cubicBezTo>
                    <a:pt x="3298" y="0"/>
                    <a:pt x="2574" y="857"/>
                    <a:pt x="1672" y="1923"/>
                  </a:cubicBezTo>
                  <a:cubicBezTo>
                    <a:pt x="769" y="3025"/>
                    <a:pt x="1" y="3894"/>
                    <a:pt x="51" y="3928"/>
                  </a:cubicBezTo>
                  <a:cubicBezTo>
                    <a:pt x="52" y="3928"/>
                    <a:pt x="53" y="3929"/>
                    <a:pt x="55" y="3929"/>
                  </a:cubicBezTo>
                  <a:cubicBezTo>
                    <a:pt x="134" y="3929"/>
                    <a:pt x="954" y="3121"/>
                    <a:pt x="1839" y="2056"/>
                  </a:cubicBezTo>
                  <a:cubicBezTo>
                    <a:pt x="2758" y="954"/>
                    <a:pt x="3426" y="18"/>
                    <a:pt x="3376" y="1"/>
                  </a:cubicBezTo>
                  <a:cubicBezTo>
                    <a:pt x="3375" y="1"/>
                    <a:pt x="3374" y="0"/>
                    <a:pt x="33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9" name="Google Shape;1609;p39"/>
            <p:cNvSpPr/>
            <p:nvPr/>
          </p:nvSpPr>
          <p:spPr>
            <a:xfrm>
              <a:off x="7107030" y="4625464"/>
              <a:ext cx="302204" cy="48711"/>
            </a:xfrm>
            <a:custGeom>
              <a:avLst/>
              <a:gdLst/>
              <a:ahLst/>
              <a:cxnLst/>
              <a:rect l="l" t="t" r="r" b="b"/>
              <a:pathLst>
                <a:path w="9424" h="1519" extrusionOk="0">
                  <a:moveTo>
                    <a:pt x="9424" y="0"/>
                  </a:moveTo>
                  <a:lnTo>
                    <a:pt x="4612" y="50"/>
                  </a:lnTo>
                  <a:cubicBezTo>
                    <a:pt x="4612" y="50"/>
                    <a:pt x="0" y="902"/>
                    <a:pt x="1019" y="1237"/>
                  </a:cubicBezTo>
                  <a:cubicBezTo>
                    <a:pt x="1721" y="1462"/>
                    <a:pt x="5111" y="1519"/>
                    <a:pt x="7347" y="1519"/>
                  </a:cubicBezTo>
                  <a:cubicBezTo>
                    <a:pt x="8092" y="1519"/>
                    <a:pt x="8709" y="1512"/>
                    <a:pt x="9056" y="1504"/>
                  </a:cubicBezTo>
                  <a:lnTo>
                    <a:pt x="9374" y="1504"/>
                  </a:lnTo>
                  <a:lnTo>
                    <a:pt x="9424"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10" name="Google Shape;1610;p39"/>
            <p:cNvSpPr/>
            <p:nvPr/>
          </p:nvSpPr>
          <p:spPr>
            <a:xfrm>
              <a:off x="7136500" y="4656986"/>
              <a:ext cx="271131" cy="12538"/>
            </a:xfrm>
            <a:custGeom>
              <a:avLst/>
              <a:gdLst/>
              <a:ahLst/>
              <a:cxnLst/>
              <a:rect l="l" t="t" r="r" b="b"/>
              <a:pathLst>
                <a:path w="8455" h="391" extrusionOk="0">
                  <a:moveTo>
                    <a:pt x="379" y="0"/>
                  </a:moveTo>
                  <a:cubicBezTo>
                    <a:pt x="136" y="0"/>
                    <a:pt x="0" y="6"/>
                    <a:pt x="0" y="20"/>
                  </a:cubicBezTo>
                  <a:cubicBezTo>
                    <a:pt x="0" y="53"/>
                    <a:pt x="1888" y="170"/>
                    <a:pt x="4211" y="270"/>
                  </a:cubicBezTo>
                  <a:cubicBezTo>
                    <a:pt x="5923" y="344"/>
                    <a:pt x="7394" y="390"/>
                    <a:pt x="8059" y="390"/>
                  </a:cubicBezTo>
                  <a:cubicBezTo>
                    <a:pt x="8302" y="390"/>
                    <a:pt x="8438" y="384"/>
                    <a:pt x="8438" y="371"/>
                  </a:cubicBezTo>
                  <a:cubicBezTo>
                    <a:pt x="8455" y="320"/>
                    <a:pt x="6550" y="203"/>
                    <a:pt x="4227" y="120"/>
                  </a:cubicBezTo>
                  <a:cubicBezTo>
                    <a:pt x="2515" y="47"/>
                    <a:pt x="1044" y="0"/>
                    <a:pt x="37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1" name="Google Shape;1611;p39"/>
            <p:cNvSpPr/>
            <p:nvPr/>
          </p:nvSpPr>
          <p:spPr>
            <a:xfrm>
              <a:off x="7357766" y="4639317"/>
              <a:ext cx="48807" cy="26969"/>
            </a:xfrm>
            <a:custGeom>
              <a:avLst/>
              <a:gdLst/>
              <a:ahLst/>
              <a:cxnLst/>
              <a:rect l="l" t="t" r="r" b="b"/>
              <a:pathLst>
                <a:path w="1522" h="841" extrusionOk="0">
                  <a:moveTo>
                    <a:pt x="1187" y="0"/>
                  </a:moveTo>
                  <a:cubicBezTo>
                    <a:pt x="989" y="0"/>
                    <a:pt x="782" y="65"/>
                    <a:pt x="602" y="170"/>
                  </a:cubicBezTo>
                  <a:cubicBezTo>
                    <a:pt x="435" y="287"/>
                    <a:pt x="268" y="437"/>
                    <a:pt x="151" y="604"/>
                  </a:cubicBezTo>
                  <a:cubicBezTo>
                    <a:pt x="51" y="738"/>
                    <a:pt x="1" y="821"/>
                    <a:pt x="17" y="838"/>
                  </a:cubicBezTo>
                  <a:cubicBezTo>
                    <a:pt x="21" y="840"/>
                    <a:pt x="25" y="841"/>
                    <a:pt x="29" y="841"/>
                  </a:cubicBezTo>
                  <a:cubicBezTo>
                    <a:pt x="65" y="841"/>
                    <a:pt x="130" y="778"/>
                    <a:pt x="235" y="688"/>
                  </a:cubicBezTo>
                  <a:cubicBezTo>
                    <a:pt x="385" y="537"/>
                    <a:pt x="535" y="420"/>
                    <a:pt x="702" y="303"/>
                  </a:cubicBezTo>
                  <a:cubicBezTo>
                    <a:pt x="870" y="203"/>
                    <a:pt x="1070" y="136"/>
                    <a:pt x="1254" y="120"/>
                  </a:cubicBezTo>
                  <a:cubicBezTo>
                    <a:pt x="1288" y="116"/>
                    <a:pt x="1319" y="115"/>
                    <a:pt x="1348" y="115"/>
                  </a:cubicBezTo>
                  <a:cubicBezTo>
                    <a:pt x="1399" y="115"/>
                    <a:pt x="1440" y="118"/>
                    <a:pt x="1470" y="118"/>
                  </a:cubicBezTo>
                  <a:cubicBezTo>
                    <a:pt x="1497" y="118"/>
                    <a:pt x="1515" y="115"/>
                    <a:pt x="1521" y="103"/>
                  </a:cubicBezTo>
                  <a:cubicBezTo>
                    <a:pt x="1521" y="86"/>
                    <a:pt x="1438" y="19"/>
                    <a:pt x="1254" y="3"/>
                  </a:cubicBezTo>
                  <a:cubicBezTo>
                    <a:pt x="1232" y="1"/>
                    <a:pt x="1209" y="0"/>
                    <a:pt x="118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2" name="Google Shape;1612;p39"/>
            <p:cNvSpPr/>
            <p:nvPr/>
          </p:nvSpPr>
          <p:spPr>
            <a:xfrm>
              <a:off x="7242579" y="4628959"/>
              <a:ext cx="18246" cy="18663"/>
            </a:xfrm>
            <a:custGeom>
              <a:avLst/>
              <a:gdLst/>
              <a:ahLst/>
              <a:cxnLst/>
              <a:rect l="l" t="t" r="r" b="b"/>
              <a:pathLst>
                <a:path w="569" h="582" extrusionOk="0">
                  <a:moveTo>
                    <a:pt x="51" y="1"/>
                  </a:moveTo>
                  <a:cubicBezTo>
                    <a:pt x="42" y="1"/>
                    <a:pt x="36" y="3"/>
                    <a:pt x="34" y="8"/>
                  </a:cubicBezTo>
                  <a:cubicBezTo>
                    <a:pt x="0" y="58"/>
                    <a:pt x="101" y="175"/>
                    <a:pt x="234" y="326"/>
                  </a:cubicBezTo>
                  <a:cubicBezTo>
                    <a:pt x="339" y="460"/>
                    <a:pt x="444" y="581"/>
                    <a:pt x="500" y="581"/>
                  </a:cubicBezTo>
                  <a:cubicBezTo>
                    <a:pt x="507" y="581"/>
                    <a:pt x="513" y="580"/>
                    <a:pt x="518" y="576"/>
                  </a:cubicBezTo>
                  <a:cubicBezTo>
                    <a:pt x="568" y="560"/>
                    <a:pt x="518" y="392"/>
                    <a:pt x="368" y="225"/>
                  </a:cubicBezTo>
                  <a:cubicBezTo>
                    <a:pt x="254" y="83"/>
                    <a:pt x="103" y="1"/>
                    <a:pt x="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3" name="Google Shape;1613;p39"/>
            <p:cNvSpPr/>
            <p:nvPr/>
          </p:nvSpPr>
          <p:spPr>
            <a:xfrm>
              <a:off x="7228117" y="4631685"/>
              <a:ext cx="17701" cy="17573"/>
            </a:xfrm>
            <a:custGeom>
              <a:avLst/>
              <a:gdLst/>
              <a:ahLst/>
              <a:cxnLst/>
              <a:rect l="l" t="t" r="r" b="b"/>
              <a:pathLst>
                <a:path w="552" h="548" extrusionOk="0">
                  <a:moveTo>
                    <a:pt x="52" y="0"/>
                  </a:moveTo>
                  <a:cubicBezTo>
                    <a:pt x="44" y="0"/>
                    <a:pt x="38" y="2"/>
                    <a:pt x="34" y="7"/>
                  </a:cubicBezTo>
                  <a:cubicBezTo>
                    <a:pt x="0" y="40"/>
                    <a:pt x="67" y="190"/>
                    <a:pt x="201" y="341"/>
                  </a:cubicBezTo>
                  <a:cubicBezTo>
                    <a:pt x="317" y="457"/>
                    <a:pt x="433" y="548"/>
                    <a:pt x="483" y="548"/>
                  </a:cubicBezTo>
                  <a:cubicBezTo>
                    <a:pt x="491" y="548"/>
                    <a:pt x="497" y="546"/>
                    <a:pt x="501" y="541"/>
                  </a:cubicBezTo>
                  <a:cubicBezTo>
                    <a:pt x="552" y="525"/>
                    <a:pt x="468" y="374"/>
                    <a:pt x="334" y="224"/>
                  </a:cubicBezTo>
                  <a:cubicBezTo>
                    <a:pt x="218" y="93"/>
                    <a:pt x="102" y="0"/>
                    <a:pt x="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4" name="Google Shape;1614;p39"/>
            <p:cNvSpPr/>
            <p:nvPr/>
          </p:nvSpPr>
          <p:spPr>
            <a:xfrm>
              <a:off x="7215771" y="4634507"/>
              <a:ext cx="12378" cy="16226"/>
            </a:xfrm>
            <a:custGeom>
              <a:avLst/>
              <a:gdLst/>
              <a:ahLst/>
              <a:cxnLst/>
              <a:rect l="l" t="t" r="r" b="b"/>
              <a:pathLst>
                <a:path w="386" h="506" extrusionOk="0">
                  <a:moveTo>
                    <a:pt x="49" y="0"/>
                  </a:moveTo>
                  <a:cubicBezTo>
                    <a:pt x="43" y="0"/>
                    <a:pt x="39" y="1"/>
                    <a:pt x="34" y="2"/>
                  </a:cubicBezTo>
                  <a:cubicBezTo>
                    <a:pt x="1" y="36"/>
                    <a:pt x="34" y="153"/>
                    <a:pt x="118" y="286"/>
                  </a:cubicBezTo>
                  <a:cubicBezTo>
                    <a:pt x="195" y="410"/>
                    <a:pt x="273" y="505"/>
                    <a:pt x="324" y="505"/>
                  </a:cubicBezTo>
                  <a:cubicBezTo>
                    <a:pt x="328" y="505"/>
                    <a:pt x="331" y="505"/>
                    <a:pt x="335" y="503"/>
                  </a:cubicBezTo>
                  <a:cubicBezTo>
                    <a:pt x="385" y="487"/>
                    <a:pt x="369" y="353"/>
                    <a:pt x="285" y="203"/>
                  </a:cubicBezTo>
                  <a:cubicBezTo>
                    <a:pt x="209" y="80"/>
                    <a:pt x="104" y="0"/>
                    <a:pt x="4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5" name="Google Shape;1615;p39"/>
            <p:cNvSpPr/>
            <p:nvPr/>
          </p:nvSpPr>
          <p:spPr>
            <a:xfrm>
              <a:off x="7229720" y="4574541"/>
              <a:ext cx="24660" cy="56311"/>
            </a:xfrm>
            <a:custGeom>
              <a:avLst/>
              <a:gdLst/>
              <a:ahLst/>
              <a:cxnLst/>
              <a:rect l="l" t="t" r="r" b="b"/>
              <a:pathLst>
                <a:path w="769" h="1756" extrusionOk="0">
                  <a:moveTo>
                    <a:pt x="318" y="168"/>
                  </a:moveTo>
                  <a:cubicBezTo>
                    <a:pt x="401" y="168"/>
                    <a:pt x="468" y="268"/>
                    <a:pt x="502" y="368"/>
                  </a:cubicBezTo>
                  <a:cubicBezTo>
                    <a:pt x="552" y="469"/>
                    <a:pt x="568" y="569"/>
                    <a:pt x="585" y="686"/>
                  </a:cubicBezTo>
                  <a:cubicBezTo>
                    <a:pt x="602" y="870"/>
                    <a:pt x="585" y="1054"/>
                    <a:pt x="552" y="1237"/>
                  </a:cubicBezTo>
                  <a:cubicBezTo>
                    <a:pt x="507" y="1349"/>
                    <a:pt x="477" y="1469"/>
                    <a:pt x="452" y="1586"/>
                  </a:cubicBezTo>
                  <a:lnTo>
                    <a:pt x="452" y="1586"/>
                  </a:lnTo>
                  <a:cubicBezTo>
                    <a:pt x="427" y="1466"/>
                    <a:pt x="397" y="1352"/>
                    <a:pt x="351" y="1237"/>
                  </a:cubicBezTo>
                  <a:cubicBezTo>
                    <a:pt x="284" y="1054"/>
                    <a:pt x="251" y="870"/>
                    <a:pt x="218" y="669"/>
                  </a:cubicBezTo>
                  <a:cubicBezTo>
                    <a:pt x="201" y="569"/>
                    <a:pt x="201" y="452"/>
                    <a:pt x="201" y="352"/>
                  </a:cubicBezTo>
                  <a:cubicBezTo>
                    <a:pt x="201" y="252"/>
                    <a:pt x="268" y="168"/>
                    <a:pt x="318" y="168"/>
                  </a:cubicBezTo>
                  <a:close/>
                  <a:moveTo>
                    <a:pt x="335" y="1"/>
                  </a:moveTo>
                  <a:cubicBezTo>
                    <a:pt x="151" y="1"/>
                    <a:pt x="0" y="151"/>
                    <a:pt x="17" y="335"/>
                  </a:cubicBezTo>
                  <a:cubicBezTo>
                    <a:pt x="17" y="452"/>
                    <a:pt x="34" y="586"/>
                    <a:pt x="50" y="703"/>
                  </a:cubicBezTo>
                  <a:cubicBezTo>
                    <a:pt x="84" y="903"/>
                    <a:pt x="151" y="1087"/>
                    <a:pt x="218" y="1271"/>
                  </a:cubicBezTo>
                  <a:cubicBezTo>
                    <a:pt x="260" y="1426"/>
                    <a:pt x="338" y="1569"/>
                    <a:pt x="431" y="1690"/>
                  </a:cubicBezTo>
                  <a:lnTo>
                    <a:pt x="431" y="1690"/>
                  </a:lnTo>
                  <a:cubicBezTo>
                    <a:pt x="427" y="1712"/>
                    <a:pt x="422" y="1734"/>
                    <a:pt x="418" y="1755"/>
                  </a:cubicBezTo>
                  <a:cubicBezTo>
                    <a:pt x="430" y="1743"/>
                    <a:pt x="442" y="1731"/>
                    <a:pt x="453" y="1718"/>
                  </a:cubicBezTo>
                  <a:lnTo>
                    <a:pt x="453" y="1718"/>
                  </a:lnTo>
                  <a:cubicBezTo>
                    <a:pt x="464" y="1731"/>
                    <a:pt x="474" y="1743"/>
                    <a:pt x="485" y="1755"/>
                  </a:cubicBezTo>
                  <a:cubicBezTo>
                    <a:pt x="481" y="1735"/>
                    <a:pt x="477" y="1714"/>
                    <a:pt x="474" y="1694"/>
                  </a:cubicBezTo>
                  <a:lnTo>
                    <a:pt x="474" y="1694"/>
                  </a:lnTo>
                  <a:cubicBezTo>
                    <a:pt x="575" y="1572"/>
                    <a:pt x="640" y="1428"/>
                    <a:pt x="669" y="1271"/>
                  </a:cubicBezTo>
                  <a:cubicBezTo>
                    <a:pt x="736" y="1070"/>
                    <a:pt x="769" y="870"/>
                    <a:pt x="752" y="669"/>
                  </a:cubicBezTo>
                  <a:cubicBezTo>
                    <a:pt x="752" y="552"/>
                    <a:pt x="719" y="419"/>
                    <a:pt x="685" y="302"/>
                  </a:cubicBezTo>
                  <a:cubicBezTo>
                    <a:pt x="652" y="235"/>
                    <a:pt x="619" y="185"/>
                    <a:pt x="568" y="118"/>
                  </a:cubicBezTo>
                  <a:cubicBezTo>
                    <a:pt x="518" y="51"/>
                    <a:pt x="435"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6" name="Google Shape;1616;p39"/>
            <p:cNvSpPr/>
            <p:nvPr/>
          </p:nvSpPr>
          <p:spPr>
            <a:xfrm>
              <a:off x="7196498" y="4587400"/>
              <a:ext cx="48775" cy="41463"/>
            </a:xfrm>
            <a:custGeom>
              <a:avLst/>
              <a:gdLst/>
              <a:ahLst/>
              <a:cxnLst/>
              <a:rect l="l" t="t" r="r" b="b"/>
              <a:pathLst>
                <a:path w="1521" h="1293" extrusionOk="0">
                  <a:moveTo>
                    <a:pt x="184" y="1"/>
                  </a:moveTo>
                  <a:cubicBezTo>
                    <a:pt x="134" y="18"/>
                    <a:pt x="67" y="51"/>
                    <a:pt x="51" y="101"/>
                  </a:cubicBezTo>
                  <a:cubicBezTo>
                    <a:pt x="0" y="252"/>
                    <a:pt x="17" y="419"/>
                    <a:pt x="117" y="536"/>
                  </a:cubicBezTo>
                  <a:cubicBezTo>
                    <a:pt x="184" y="653"/>
                    <a:pt x="268" y="753"/>
                    <a:pt x="368" y="836"/>
                  </a:cubicBezTo>
                  <a:cubicBezTo>
                    <a:pt x="535" y="970"/>
                    <a:pt x="719" y="1070"/>
                    <a:pt x="919" y="1154"/>
                  </a:cubicBezTo>
                  <a:cubicBezTo>
                    <a:pt x="1134" y="1261"/>
                    <a:pt x="1314" y="1293"/>
                    <a:pt x="1415" y="1293"/>
                  </a:cubicBezTo>
                  <a:cubicBezTo>
                    <a:pt x="1472" y="1293"/>
                    <a:pt x="1504" y="1283"/>
                    <a:pt x="1504" y="1271"/>
                  </a:cubicBezTo>
                  <a:cubicBezTo>
                    <a:pt x="1320" y="1204"/>
                    <a:pt x="1153" y="1137"/>
                    <a:pt x="986" y="1054"/>
                  </a:cubicBezTo>
                  <a:cubicBezTo>
                    <a:pt x="802" y="953"/>
                    <a:pt x="635" y="836"/>
                    <a:pt x="485" y="719"/>
                  </a:cubicBezTo>
                  <a:cubicBezTo>
                    <a:pt x="401" y="636"/>
                    <a:pt x="335" y="552"/>
                    <a:pt x="268" y="469"/>
                  </a:cubicBezTo>
                  <a:cubicBezTo>
                    <a:pt x="218" y="385"/>
                    <a:pt x="184" y="285"/>
                    <a:pt x="201" y="185"/>
                  </a:cubicBezTo>
                  <a:cubicBezTo>
                    <a:pt x="201" y="175"/>
                    <a:pt x="213" y="171"/>
                    <a:pt x="232" y="171"/>
                  </a:cubicBezTo>
                  <a:cubicBezTo>
                    <a:pt x="281" y="171"/>
                    <a:pt x="379" y="199"/>
                    <a:pt x="452" y="235"/>
                  </a:cubicBezTo>
                  <a:cubicBezTo>
                    <a:pt x="552" y="285"/>
                    <a:pt x="652" y="352"/>
                    <a:pt x="736" y="419"/>
                  </a:cubicBezTo>
                  <a:cubicBezTo>
                    <a:pt x="886" y="552"/>
                    <a:pt x="1036" y="686"/>
                    <a:pt x="1153" y="836"/>
                  </a:cubicBezTo>
                  <a:cubicBezTo>
                    <a:pt x="1361" y="1092"/>
                    <a:pt x="1477" y="1272"/>
                    <a:pt x="1516" y="1272"/>
                  </a:cubicBezTo>
                  <a:cubicBezTo>
                    <a:pt x="1518" y="1272"/>
                    <a:pt x="1519" y="1271"/>
                    <a:pt x="1521" y="1271"/>
                  </a:cubicBezTo>
                  <a:cubicBezTo>
                    <a:pt x="1471" y="1087"/>
                    <a:pt x="1387" y="920"/>
                    <a:pt x="1270" y="769"/>
                  </a:cubicBezTo>
                  <a:cubicBezTo>
                    <a:pt x="1153" y="602"/>
                    <a:pt x="1003" y="435"/>
                    <a:pt x="853" y="302"/>
                  </a:cubicBezTo>
                  <a:cubicBezTo>
                    <a:pt x="752" y="218"/>
                    <a:pt x="652" y="151"/>
                    <a:pt x="535" y="84"/>
                  </a:cubicBezTo>
                  <a:cubicBezTo>
                    <a:pt x="468" y="51"/>
                    <a:pt x="401" y="34"/>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7" name="Google Shape;1617;p39"/>
            <p:cNvSpPr/>
            <p:nvPr/>
          </p:nvSpPr>
          <p:spPr>
            <a:xfrm>
              <a:off x="7258645" y="4625143"/>
              <a:ext cx="148440" cy="5772"/>
            </a:xfrm>
            <a:custGeom>
              <a:avLst/>
              <a:gdLst/>
              <a:ahLst/>
              <a:cxnLst/>
              <a:rect l="l" t="t" r="r" b="b"/>
              <a:pathLst>
                <a:path w="4629" h="180" extrusionOk="0">
                  <a:moveTo>
                    <a:pt x="3580" y="0"/>
                  </a:moveTo>
                  <a:cubicBezTo>
                    <a:pt x="3215" y="0"/>
                    <a:pt x="2777" y="4"/>
                    <a:pt x="2306" y="10"/>
                  </a:cubicBezTo>
                  <a:cubicBezTo>
                    <a:pt x="1037" y="10"/>
                    <a:pt x="1" y="10"/>
                    <a:pt x="1" y="60"/>
                  </a:cubicBezTo>
                  <a:cubicBezTo>
                    <a:pt x="1" y="91"/>
                    <a:pt x="885" y="179"/>
                    <a:pt x="2021" y="179"/>
                  </a:cubicBezTo>
                  <a:cubicBezTo>
                    <a:pt x="2115" y="179"/>
                    <a:pt x="2210" y="179"/>
                    <a:pt x="2306" y="177"/>
                  </a:cubicBezTo>
                  <a:cubicBezTo>
                    <a:pt x="3593" y="161"/>
                    <a:pt x="4629" y="94"/>
                    <a:pt x="4629" y="44"/>
                  </a:cubicBezTo>
                  <a:cubicBezTo>
                    <a:pt x="4629" y="12"/>
                    <a:pt x="4213" y="0"/>
                    <a:pt x="358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8" name="Google Shape;1618;p39"/>
            <p:cNvSpPr/>
            <p:nvPr/>
          </p:nvSpPr>
          <p:spPr>
            <a:xfrm>
              <a:off x="7645507" y="1778223"/>
              <a:ext cx="251313" cy="491370"/>
            </a:xfrm>
            <a:custGeom>
              <a:avLst/>
              <a:gdLst/>
              <a:ahLst/>
              <a:cxnLst/>
              <a:rect l="l" t="t" r="r" b="b"/>
              <a:pathLst>
                <a:path w="7837" h="15323" extrusionOk="0">
                  <a:moveTo>
                    <a:pt x="3793" y="0"/>
                  </a:moveTo>
                  <a:lnTo>
                    <a:pt x="134" y="1805"/>
                  </a:lnTo>
                  <a:cubicBezTo>
                    <a:pt x="134" y="1805"/>
                    <a:pt x="0" y="6416"/>
                    <a:pt x="134" y="8405"/>
                  </a:cubicBezTo>
                  <a:cubicBezTo>
                    <a:pt x="251" y="10410"/>
                    <a:pt x="2273" y="10627"/>
                    <a:pt x="2273" y="10627"/>
                  </a:cubicBezTo>
                  <a:cubicBezTo>
                    <a:pt x="2273" y="10627"/>
                    <a:pt x="2256" y="11546"/>
                    <a:pt x="2222" y="12565"/>
                  </a:cubicBezTo>
                  <a:cubicBezTo>
                    <a:pt x="2189" y="14052"/>
                    <a:pt x="3375" y="15272"/>
                    <a:pt x="4846" y="15322"/>
                  </a:cubicBezTo>
                  <a:cubicBezTo>
                    <a:pt x="4866" y="15322"/>
                    <a:pt x="4887" y="15323"/>
                    <a:pt x="4907" y="15323"/>
                  </a:cubicBezTo>
                  <a:cubicBezTo>
                    <a:pt x="6367" y="15323"/>
                    <a:pt x="7570" y="14149"/>
                    <a:pt x="7603" y="12699"/>
                  </a:cubicBezTo>
                  <a:lnTo>
                    <a:pt x="7837" y="3058"/>
                  </a:lnTo>
                  <a:lnTo>
                    <a:pt x="3793"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19" name="Google Shape;1619;p39"/>
            <p:cNvSpPr/>
            <p:nvPr/>
          </p:nvSpPr>
          <p:spPr>
            <a:xfrm>
              <a:off x="7613889" y="1735284"/>
              <a:ext cx="377755" cy="204238"/>
            </a:xfrm>
            <a:custGeom>
              <a:avLst/>
              <a:gdLst/>
              <a:ahLst/>
              <a:cxnLst/>
              <a:rect l="l" t="t" r="r" b="b"/>
              <a:pathLst>
                <a:path w="11780" h="6369" extrusionOk="0">
                  <a:moveTo>
                    <a:pt x="5282" y="1"/>
                  </a:moveTo>
                  <a:cubicBezTo>
                    <a:pt x="4488" y="1"/>
                    <a:pt x="3391" y="212"/>
                    <a:pt x="1989" y="1673"/>
                  </a:cubicBezTo>
                  <a:cubicBezTo>
                    <a:pt x="0" y="3728"/>
                    <a:pt x="1086" y="5951"/>
                    <a:pt x="1086" y="5951"/>
                  </a:cubicBezTo>
                  <a:lnTo>
                    <a:pt x="4662" y="2642"/>
                  </a:lnTo>
                  <a:cubicBezTo>
                    <a:pt x="5247" y="5633"/>
                    <a:pt x="8538" y="5951"/>
                    <a:pt x="8538" y="5951"/>
                  </a:cubicBezTo>
                  <a:lnTo>
                    <a:pt x="11780" y="6368"/>
                  </a:lnTo>
                  <a:cubicBezTo>
                    <a:pt x="11730" y="6034"/>
                    <a:pt x="11663" y="5282"/>
                    <a:pt x="11579" y="4982"/>
                  </a:cubicBezTo>
                  <a:cubicBezTo>
                    <a:pt x="10493" y="821"/>
                    <a:pt x="6834" y="36"/>
                    <a:pt x="6099" y="36"/>
                  </a:cubicBezTo>
                  <a:cubicBezTo>
                    <a:pt x="5877" y="36"/>
                    <a:pt x="5605" y="1"/>
                    <a:pt x="52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0" name="Google Shape;1620;p39"/>
            <p:cNvSpPr/>
            <p:nvPr/>
          </p:nvSpPr>
          <p:spPr>
            <a:xfrm>
              <a:off x="7663176" y="1935193"/>
              <a:ext cx="19337" cy="16675"/>
            </a:xfrm>
            <a:custGeom>
              <a:avLst/>
              <a:gdLst/>
              <a:ahLst/>
              <a:cxnLst/>
              <a:rect l="l" t="t" r="r" b="b"/>
              <a:pathLst>
                <a:path w="603" h="520" extrusionOk="0">
                  <a:moveTo>
                    <a:pt x="268" y="1"/>
                  </a:moveTo>
                  <a:cubicBezTo>
                    <a:pt x="118" y="1"/>
                    <a:pt x="1" y="118"/>
                    <a:pt x="1" y="268"/>
                  </a:cubicBezTo>
                  <a:cubicBezTo>
                    <a:pt x="1" y="418"/>
                    <a:pt x="135" y="520"/>
                    <a:pt x="274" y="520"/>
                  </a:cubicBezTo>
                  <a:cubicBezTo>
                    <a:pt x="336" y="520"/>
                    <a:pt x="400" y="499"/>
                    <a:pt x="452" y="452"/>
                  </a:cubicBezTo>
                  <a:cubicBezTo>
                    <a:pt x="602" y="285"/>
                    <a:pt x="485" y="1"/>
                    <a:pt x="2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1" name="Google Shape;1621;p39"/>
            <p:cNvSpPr/>
            <p:nvPr/>
          </p:nvSpPr>
          <p:spPr>
            <a:xfrm>
              <a:off x="7655128" y="1924771"/>
              <a:ext cx="33254" cy="10069"/>
            </a:xfrm>
            <a:custGeom>
              <a:avLst/>
              <a:gdLst/>
              <a:ahLst/>
              <a:cxnLst/>
              <a:rect l="l" t="t" r="r" b="b"/>
              <a:pathLst>
                <a:path w="1037" h="314" extrusionOk="0">
                  <a:moveTo>
                    <a:pt x="546" y="0"/>
                  </a:moveTo>
                  <a:cubicBezTo>
                    <a:pt x="389" y="0"/>
                    <a:pt x="232" y="56"/>
                    <a:pt x="101" y="159"/>
                  </a:cubicBezTo>
                  <a:cubicBezTo>
                    <a:pt x="18" y="225"/>
                    <a:pt x="1" y="292"/>
                    <a:pt x="18" y="309"/>
                  </a:cubicBezTo>
                  <a:cubicBezTo>
                    <a:pt x="21" y="312"/>
                    <a:pt x="25" y="313"/>
                    <a:pt x="30" y="313"/>
                  </a:cubicBezTo>
                  <a:cubicBezTo>
                    <a:pt x="85" y="313"/>
                    <a:pt x="259" y="175"/>
                    <a:pt x="502" y="175"/>
                  </a:cubicBezTo>
                  <a:cubicBezTo>
                    <a:pt x="531" y="172"/>
                    <a:pt x="559" y="170"/>
                    <a:pt x="586" y="170"/>
                  </a:cubicBezTo>
                  <a:cubicBezTo>
                    <a:pt x="787" y="170"/>
                    <a:pt x="935" y="253"/>
                    <a:pt x="995" y="253"/>
                  </a:cubicBezTo>
                  <a:cubicBezTo>
                    <a:pt x="1007" y="253"/>
                    <a:pt x="1015" y="249"/>
                    <a:pt x="1020" y="242"/>
                  </a:cubicBezTo>
                  <a:cubicBezTo>
                    <a:pt x="1037" y="225"/>
                    <a:pt x="1003" y="175"/>
                    <a:pt x="903" y="109"/>
                  </a:cubicBezTo>
                  <a:cubicBezTo>
                    <a:pt x="793" y="35"/>
                    <a:pt x="669" y="0"/>
                    <a:pt x="5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2" name="Google Shape;1622;p39"/>
            <p:cNvSpPr/>
            <p:nvPr/>
          </p:nvSpPr>
          <p:spPr>
            <a:xfrm>
              <a:off x="7758545" y="1935193"/>
              <a:ext cx="19337" cy="16675"/>
            </a:xfrm>
            <a:custGeom>
              <a:avLst/>
              <a:gdLst/>
              <a:ahLst/>
              <a:cxnLst/>
              <a:rect l="l" t="t" r="r" b="b"/>
              <a:pathLst>
                <a:path w="603" h="520" extrusionOk="0">
                  <a:moveTo>
                    <a:pt x="251" y="1"/>
                  </a:moveTo>
                  <a:cubicBezTo>
                    <a:pt x="118" y="1"/>
                    <a:pt x="1" y="118"/>
                    <a:pt x="1" y="268"/>
                  </a:cubicBezTo>
                  <a:cubicBezTo>
                    <a:pt x="1" y="418"/>
                    <a:pt x="127" y="520"/>
                    <a:pt x="261" y="520"/>
                  </a:cubicBezTo>
                  <a:cubicBezTo>
                    <a:pt x="321" y="520"/>
                    <a:pt x="383" y="499"/>
                    <a:pt x="435" y="452"/>
                  </a:cubicBezTo>
                  <a:cubicBezTo>
                    <a:pt x="602" y="285"/>
                    <a:pt x="485" y="1"/>
                    <a:pt x="2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3" name="Google Shape;1623;p39"/>
            <p:cNvSpPr/>
            <p:nvPr/>
          </p:nvSpPr>
          <p:spPr>
            <a:xfrm>
              <a:off x="7752645" y="1924771"/>
              <a:ext cx="33799" cy="10069"/>
            </a:xfrm>
            <a:custGeom>
              <a:avLst/>
              <a:gdLst/>
              <a:ahLst/>
              <a:cxnLst/>
              <a:rect l="l" t="t" r="r" b="b"/>
              <a:pathLst>
                <a:path w="1054" h="314" extrusionOk="0">
                  <a:moveTo>
                    <a:pt x="562" y="0"/>
                  </a:moveTo>
                  <a:cubicBezTo>
                    <a:pt x="406" y="0"/>
                    <a:pt x="249" y="56"/>
                    <a:pt x="118" y="159"/>
                  </a:cubicBezTo>
                  <a:cubicBezTo>
                    <a:pt x="34" y="225"/>
                    <a:pt x="1" y="292"/>
                    <a:pt x="18" y="309"/>
                  </a:cubicBezTo>
                  <a:cubicBezTo>
                    <a:pt x="21" y="312"/>
                    <a:pt x="25" y="313"/>
                    <a:pt x="31" y="313"/>
                  </a:cubicBezTo>
                  <a:cubicBezTo>
                    <a:pt x="88" y="313"/>
                    <a:pt x="276" y="175"/>
                    <a:pt x="519" y="175"/>
                  </a:cubicBezTo>
                  <a:cubicBezTo>
                    <a:pt x="548" y="172"/>
                    <a:pt x="576" y="170"/>
                    <a:pt x="603" y="170"/>
                  </a:cubicBezTo>
                  <a:cubicBezTo>
                    <a:pt x="803" y="170"/>
                    <a:pt x="952" y="253"/>
                    <a:pt x="1012" y="253"/>
                  </a:cubicBezTo>
                  <a:cubicBezTo>
                    <a:pt x="1024" y="253"/>
                    <a:pt x="1032" y="249"/>
                    <a:pt x="1037" y="242"/>
                  </a:cubicBezTo>
                  <a:cubicBezTo>
                    <a:pt x="1054" y="225"/>
                    <a:pt x="1003" y="175"/>
                    <a:pt x="920" y="109"/>
                  </a:cubicBezTo>
                  <a:cubicBezTo>
                    <a:pt x="809" y="35"/>
                    <a:pt x="686" y="0"/>
                    <a:pt x="5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4" name="Google Shape;1624;p39"/>
            <p:cNvSpPr/>
            <p:nvPr/>
          </p:nvSpPr>
          <p:spPr>
            <a:xfrm>
              <a:off x="7698547" y="1932531"/>
              <a:ext cx="24660" cy="77700"/>
            </a:xfrm>
            <a:custGeom>
              <a:avLst/>
              <a:gdLst/>
              <a:ahLst/>
              <a:cxnLst/>
              <a:rect l="l" t="t" r="r" b="b"/>
              <a:pathLst>
                <a:path w="769" h="2423" extrusionOk="0">
                  <a:moveTo>
                    <a:pt x="769" y="0"/>
                  </a:moveTo>
                  <a:lnTo>
                    <a:pt x="769" y="0"/>
                  </a:lnTo>
                  <a:cubicBezTo>
                    <a:pt x="685" y="117"/>
                    <a:pt x="619" y="268"/>
                    <a:pt x="585" y="418"/>
                  </a:cubicBezTo>
                  <a:cubicBezTo>
                    <a:pt x="485" y="669"/>
                    <a:pt x="368" y="1036"/>
                    <a:pt x="234" y="1454"/>
                  </a:cubicBezTo>
                  <a:cubicBezTo>
                    <a:pt x="167" y="1654"/>
                    <a:pt x="117" y="1838"/>
                    <a:pt x="50" y="2022"/>
                  </a:cubicBezTo>
                  <a:cubicBezTo>
                    <a:pt x="17" y="2105"/>
                    <a:pt x="0" y="2206"/>
                    <a:pt x="34" y="2306"/>
                  </a:cubicBezTo>
                  <a:cubicBezTo>
                    <a:pt x="50" y="2356"/>
                    <a:pt x="84" y="2389"/>
                    <a:pt x="151" y="2406"/>
                  </a:cubicBezTo>
                  <a:cubicBezTo>
                    <a:pt x="184" y="2423"/>
                    <a:pt x="218" y="2423"/>
                    <a:pt x="268" y="2423"/>
                  </a:cubicBezTo>
                  <a:cubicBezTo>
                    <a:pt x="418" y="2423"/>
                    <a:pt x="568" y="2423"/>
                    <a:pt x="719" y="2389"/>
                  </a:cubicBezTo>
                  <a:cubicBezTo>
                    <a:pt x="568" y="2356"/>
                    <a:pt x="418" y="2339"/>
                    <a:pt x="268" y="2339"/>
                  </a:cubicBezTo>
                  <a:cubicBezTo>
                    <a:pt x="201" y="2339"/>
                    <a:pt x="134" y="2323"/>
                    <a:pt x="117" y="2273"/>
                  </a:cubicBezTo>
                  <a:cubicBezTo>
                    <a:pt x="101" y="2189"/>
                    <a:pt x="117" y="2122"/>
                    <a:pt x="151" y="2055"/>
                  </a:cubicBezTo>
                  <a:cubicBezTo>
                    <a:pt x="218" y="1872"/>
                    <a:pt x="268" y="1688"/>
                    <a:pt x="335" y="1487"/>
                  </a:cubicBezTo>
                  <a:cubicBezTo>
                    <a:pt x="468" y="1070"/>
                    <a:pt x="585" y="702"/>
                    <a:pt x="652" y="435"/>
                  </a:cubicBezTo>
                  <a:cubicBezTo>
                    <a:pt x="719" y="301"/>
                    <a:pt x="752" y="151"/>
                    <a:pt x="7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5" name="Google Shape;1625;p39"/>
            <p:cNvSpPr/>
            <p:nvPr/>
          </p:nvSpPr>
          <p:spPr>
            <a:xfrm>
              <a:off x="7708199" y="2017703"/>
              <a:ext cx="47716" cy="24949"/>
            </a:xfrm>
            <a:custGeom>
              <a:avLst/>
              <a:gdLst/>
              <a:ahLst/>
              <a:cxnLst/>
              <a:rect l="l" t="t" r="r" b="b"/>
              <a:pathLst>
                <a:path w="1488" h="778" extrusionOk="0">
                  <a:moveTo>
                    <a:pt x="1320" y="1"/>
                  </a:moveTo>
                  <a:cubicBezTo>
                    <a:pt x="869" y="134"/>
                    <a:pt x="535" y="352"/>
                    <a:pt x="0" y="452"/>
                  </a:cubicBezTo>
                  <a:cubicBezTo>
                    <a:pt x="142" y="665"/>
                    <a:pt x="376" y="777"/>
                    <a:pt x="614" y="777"/>
                  </a:cubicBezTo>
                  <a:cubicBezTo>
                    <a:pt x="711" y="777"/>
                    <a:pt x="810" y="758"/>
                    <a:pt x="902" y="719"/>
                  </a:cubicBezTo>
                  <a:cubicBezTo>
                    <a:pt x="1487" y="469"/>
                    <a:pt x="1320" y="1"/>
                    <a:pt x="132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626" name="Google Shape;1626;p39"/>
            <p:cNvSpPr/>
            <p:nvPr/>
          </p:nvSpPr>
          <p:spPr>
            <a:xfrm>
              <a:off x="7717820" y="2090047"/>
              <a:ext cx="85235" cy="44606"/>
            </a:xfrm>
            <a:custGeom>
              <a:avLst/>
              <a:gdLst/>
              <a:ahLst/>
              <a:cxnLst/>
              <a:rect l="l" t="t" r="r" b="b"/>
              <a:pathLst>
                <a:path w="2658" h="1391" extrusionOk="0">
                  <a:moveTo>
                    <a:pt x="2658" y="0"/>
                  </a:moveTo>
                  <a:cubicBezTo>
                    <a:pt x="1872" y="552"/>
                    <a:pt x="953" y="853"/>
                    <a:pt x="1" y="903"/>
                  </a:cubicBezTo>
                  <a:lnTo>
                    <a:pt x="1" y="1387"/>
                  </a:lnTo>
                  <a:cubicBezTo>
                    <a:pt x="56" y="1390"/>
                    <a:pt x="111" y="1391"/>
                    <a:pt x="164" y="1391"/>
                  </a:cubicBezTo>
                  <a:cubicBezTo>
                    <a:pt x="2041" y="1391"/>
                    <a:pt x="2657" y="1"/>
                    <a:pt x="2658"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27" name="Google Shape;1627;p39"/>
            <p:cNvSpPr/>
            <p:nvPr/>
          </p:nvSpPr>
          <p:spPr>
            <a:xfrm>
              <a:off x="7631077" y="1809424"/>
              <a:ext cx="135549" cy="109190"/>
            </a:xfrm>
            <a:custGeom>
              <a:avLst/>
              <a:gdLst/>
              <a:ahLst/>
              <a:cxnLst/>
              <a:rect l="l" t="t" r="r" b="b"/>
              <a:pathLst>
                <a:path w="4227" h="3405" extrusionOk="0">
                  <a:moveTo>
                    <a:pt x="3213" y="0"/>
                  </a:moveTo>
                  <a:cubicBezTo>
                    <a:pt x="1" y="0"/>
                    <a:pt x="601" y="3405"/>
                    <a:pt x="601" y="3405"/>
                  </a:cubicBezTo>
                  <a:lnTo>
                    <a:pt x="3809" y="2569"/>
                  </a:lnTo>
                  <a:cubicBezTo>
                    <a:pt x="3491" y="1500"/>
                    <a:pt x="4226" y="96"/>
                    <a:pt x="4226" y="96"/>
                  </a:cubicBezTo>
                  <a:cubicBezTo>
                    <a:pt x="3852" y="30"/>
                    <a:pt x="3515" y="0"/>
                    <a:pt x="321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8" name="Google Shape;1628;p39"/>
            <p:cNvSpPr/>
            <p:nvPr/>
          </p:nvSpPr>
          <p:spPr>
            <a:xfrm>
              <a:off x="7884987" y="1926086"/>
              <a:ext cx="124903" cy="177910"/>
            </a:xfrm>
            <a:custGeom>
              <a:avLst/>
              <a:gdLst/>
              <a:ahLst/>
              <a:cxnLst/>
              <a:rect l="l" t="t" r="r" b="b"/>
              <a:pathLst>
                <a:path w="3895" h="5548" extrusionOk="0">
                  <a:moveTo>
                    <a:pt x="84" y="1"/>
                  </a:moveTo>
                  <a:lnTo>
                    <a:pt x="1" y="5548"/>
                  </a:lnTo>
                  <a:cubicBezTo>
                    <a:pt x="3894" y="4712"/>
                    <a:pt x="3326" y="418"/>
                    <a:pt x="3326" y="418"/>
                  </a:cubicBez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9" name="Google Shape;1629;p39"/>
            <p:cNvSpPr/>
            <p:nvPr/>
          </p:nvSpPr>
          <p:spPr>
            <a:xfrm>
              <a:off x="7621393" y="1769821"/>
              <a:ext cx="136127" cy="144528"/>
            </a:xfrm>
            <a:custGeom>
              <a:avLst/>
              <a:gdLst/>
              <a:ahLst/>
              <a:cxnLst/>
              <a:rect l="l" t="t" r="r" b="b"/>
              <a:pathLst>
                <a:path w="4245" h="4507" extrusionOk="0">
                  <a:moveTo>
                    <a:pt x="4134" y="1"/>
                  </a:moveTo>
                  <a:cubicBezTo>
                    <a:pt x="3980" y="1"/>
                    <a:pt x="3670" y="26"/>
                    <a:pt x="3258" y="128"/>
                  </a:cubicBezTo>
                  <a:cubicBezTo>
                    <a:pt x="1654" y="580"/>
                    <a:pt x="451" y="1883"/>
                    <a:pt x="117" y="3520"/>
                  </a:cubicBezTo>
                  <a:cubicBezTo>
                    <a:pt x="0" y="4122"/>
                    <a:pt x="50" y="4506"/>
                    <a:pt x="67" y="4506"/>
                  </a:cubicBezTo>
                  <a:cubicBezTo>
                    <a:pt x="101" y="4506"/>
                    <a:pt x="117" y="4122"/>
                    <a:pt x="268" y="3554"/>
                  </a:cubicBezTo>
                  <a:cubicBezTo>
                    <a:pt x="669" y="2017"/>
                    <a:pt x="1805" y="797"/>
                    <a:pt x="3309" y="279"/>
                  </a:cubicBezTo>
                  <a:cubicBezTo>
                    <a:pt x="3877" y="95"/>
                    <a:pt x="4244" y="62"/>
                    <a:pt x="4244" y="11"/>
                  </a:cubicBezTo>
                  <a:cubicBezTo>
                    <a:pt x="4244" y="6"/>
                    <a:pt x="4206" y="1"/>
                    <a:pt x="4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0" name="Google Shape;1630;p39"/>
            <p:cNvSpPr/>
            <p:nvPr/>
          </p:nvSpPr>
          <p:spPr>
            <a:xfrm>
              <a:off x="7726927" y="1887829"/>
              <a:ext cx="105598" cy="103482"/>
            </a:xfrm>
            <a:custGeom>
              <a:avLst/>
              <a:gdLst/>
              <a:ahLst/>
              <a:cxnLst/>
              <a:rect l="l" t="t" r="r" b="b"/>
              <a:pathLst>
                <a:path w="3293" h="3227" extrusionOk="0">
                  <a:moveTo>
                    <a:pt x="1547" y="1"/>
                  </a:moveTo>
                  <a:cubicBezTo>
                    <a:pt x="1455" y="1"/>
                    <a:pt x="1362" y="8"/>
                    <a:pt x="1271" y="24"/>
                  </a:cubicBezTo>
                  <a:cubicBezTo>
                    <a:pt x="1020" y="74"/>
                    <a:pt x="786" y="191"/>
                    <a:pt x="602" y="342"/>
                  </a:cubicBezTo>
                  <a:cubicBezTo>
                    <a:pt x="318" y="559"/>
                    <a:pt x="118" y="876"/>
                    <a:pt x="34" y="1227"/>
                  </a:cubicBezTo>
                  <a:cubicBezTo>
                    <a:pt x="1" y="1327"/>
                    <a:pt x="1" y="1411"/>
                    <a:pt x="1" y="1511"/>
                  </a:cubicBezTo>
                  <a:cubicBezTo>
                    <a:pt x="1" y="1545"/>
                    <a:pt x="1" y="1578"/>
                    <a:pt x="1" y="1611"/>
                  </a:cubicBezTo>
                  <a:cubicBezTo>
                    <a:pt x="18" y="1611"/>
                    <a:pt x="1" y="1478"/>
                    <a:pt x="68" y="1244"/>
                  </a:cubicBezTo>
                  <a:cubicBezTo>
                    <a:pt x="168" y="910"/>
                    <a:pt x="368" y="609"/>
                    <a:pt x="653" y="408"/>
                  </a:cubicBezTo>
                  <a:cubicBezTo>
                    <a:pt x="913" y="202"/>
                    <a:pt x="1236" y="95"/>
                    <a:pt x="1563" y="95"/>
                  </a:cubicBezTo>
                  <a:cubicBezTo>
                    <a:pt x="1741" y="95"/>
                    <a:pt x="1919" y="127"/>
                    <a:pt x="2089" y="191"/>
                  </a:cubicBezTo>
                  <a:cubicBezTo>
                    <a:pt x="2374" y="291"/>
                    <a:pt x="2607" y="475"/>
                    <a:pt x="2791" y="726"/>
                  </a:cubicBezTo>
                  <a:cubicBezTo>
                    <a:pt x="3176" y="1261"/>
                    <a:pt x="3176" y="1979"/>
                    <a:pt x="2791" y="2514"/>
                  </a:cubicBezTo>
                  <a:cubicBezTo>
                    <a:pt x="2607" y="2748"/>
                    <a:pt x="2374" y="2931"/>
                    <a:pt x="2089" y="3032"/>
                  </a:cubicBezTo>
                  <a:cubicBezTo>
                    <a:pt x="1917" y="3097"/>
                    <a:pt x="1736" y="3129"/>
                    <a:pt x="1557" y="3129"/>
                  </a:cubicBezTo>
                  <a:cubicBezTo>
                    <a:pt x="1232" y="3129"/>
                    <a:pt x="911" y="3025"/>
                    <a:pt x="653" y="2831"/>
                  </a:cubicBezTo>
                  <a:cubicBezTo>
                    <a:pt x="368" y="2631"/>
                    <a:pt x="168" y="2330"/>
                    <a:pt x="68" y="1996"/>
                  </a:cubicBezTo>
                  <a:cubicBezTo>
                    <a:pt x="1" y="1762"/>
                    <a:pt x="18" y="1611"/>
                    <a:pt x="1" y="1611"/>
                  </a:cubicBezTo>
                  <a:cubicBezTo>
                    <a:pt x="1" y="1645"/>
                    <a:pt x="1" y="1678"/>
                    <a:pt x="1" y="1712"/>
                  </a:cubicBezTo>
                  <a:cubicBezTo>
                    <a:pt x="1" y="1812"/>
                    <a:pt x="1" y="1912"/>
                    <a:pt x="34" y="1996"/>
                  </a:cubicBezTo>
                  <a:cubicBezTo>
                    <a:pt x="118" y="2363"/>
                    <a:pt x="318" y="2664"/>
                    <a:pt x="602" y="2898"/>
                  </a:cubicBezTo>
                  <a:cubicBezTo>
                    <a:pt x="786" y="3048"/>
                    <a:pt x="1020" y="3149"/>
                    <a:pt x="1271" y="3199"/>
                  </a:cubicBezTo>
                  <a:cubicBezTo>
                    <a:pt x="1373" y="3217"/>
                    <a:pt x="1477" y="3226"/>
                    <a:pt x="1581" y="3226"/>
                  </a:cubicBezTo>
                  <a:cubicBezTo>
                    <a:pt x="1766" y="3226"/>
                    <a:pt x="1952" y="3196"/>
                    <a:pt x="2123" y="3132"/>
                  </a:cubicBezTo>
                  <a:cubicBezTo>
                    <a:pt x="2424" y="3032"/>
                    <a:pt x="2691" y="2831"/>
                    <a:pt x="2875" y="2580"/>
                  </a:cubicBezTo>
                  <a:cubicBezTo>
                    <a:pt x="3292" y="2012"/>
                    <a:pt x="3292" y="1227"/>
                    <a:pt x="2875" y="659"/>
                  </a:cubicBezTo>
                  <a:cubicBezTo>
                    <a:pt x="2691" y="392"/>
                    <a:pt x="2424" y="208"/>
                    <a:pt x="2123" y="91"/>
                  </a:cubicBezTo>
                  <a:cubicBezTo>
                    <a:pt x="1941" y="34"/>
                    <a:pt x="1744" y="1"/>
                    <a:pt x="154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1" name="Google Shape;1631;p39"/>
            <p:cNvSpPr/>
            <p:nvPr/>
          </p:nvSpPr>
          <p:spPr>
            <a:xfrm>
              <a:off x="7610682" y="1887701"/>
              <a:ext cx="102905" cy="103738"/>
            </a:xfrm>
            <a:custGeom>
              <a:avLst/>
              <a:gdLst/>
              <a:ahLst/>
              <a:cxnLst/>
              <a:rect l="l" t="t" r="r" b="b"/>
              <a:pathLst>
                <a:path w="3209" h="3235" extrusionOk="0">
                  <a:moveTo>
                    <a:pt x="1581" y="1"/>
                  </a:moveTo>
                  <a:cubicBezTo>
                    <a:pt x="1484" y="1"/>
                    <a:pt x="1386" y="10"/>
                    <a:pt x="1287" y="28"/>
                  </a:cubicBezTo>
                  <a:cubicBezTo>
                    <a:pt x="1036" y="78"/>
                    <a:pt x="802" y="195"/>
                    <a:pt x="618" y="346"/>
                  </a:cubicBezTo>
                  <a:cubicBezTo>
                    <a:pt x="318" y="563"/>
                    <a:pt x="117" y="880"/>
                    <a:pt x="50" y="1231"/>
                  </a:cubicBezTo>
                  <a:cubicBezTo>
                    <a:pt x="17" y="1331"/>
                    <a:pt x="17" y="1415"/>
                    <a:pt x="17" y="1515"/>
                  </a:cubicBezTo>
                  <a:cubicBezTo>
                    <a:pt x="0" y="1549"/>
                    <a:pt x="17" y="1582"/>
                    <a:pt x="17" y="1615"/>
                  </a:cubicBezTo>
                  <a:cubicBezTo>
                    <a:pt x="34" y="1615"/>
                    <a:pt x="17" y="1482"/>
                    <a:pt x="84" y="1248"/>
                  </a:cubicBezTo>
                  <a:cubicBezTo>
                    <a:pt x="184" y="914"/>
                    <a:pt x="384" y="613"/>
                    <a:pt x="652" y="412"/>
                  </a:cubicBezTo>
                  <a:cubicBezTo>
                    <a:pt x="923" y="206"/>
                    <a:pt x="1250" y="99"/>
                    <a:pt x="1578" y="99"/>
                  </a:cubicBezTo>
                  <a:cubicBezTo>
                    <a:pt x="1757" y="99"/>
                    <a:pt x="1935" y="131"/>
                    <a:pt x="2105" y="195"/>
                  </a:cubicBezTo>
                  <a:cubicBezTo>
                    <a:pt x="2389" y="295"/>
                    <a:pt x="2623" y="479"/>
                    <a:pt x="2807" y="730"/>
                  </a:cubicBezTo>
                  <a:cubicBezTo>
                    <a:pt x="3191" y="1265"/>
                    <a:pt x="3191" y="1983"/>
                    <a:pt x="2807" y="2518"/>
                  </a:cubicBezTo>
                  <a:cubicBezTo>
                    <a:pt x="2623" y="2752"/>
                    <a:pt x="2389" y="2935"/>
                    <a:pt x="2105" y="3036"/>
                  </a:cubicBezTo>
                  <a:cubicBezTo>
                    <a:pt x="1933" y="3101"/>
                    <a:pt x="1752" y="3133"/>
                    <a:pt x="1572" y="3133"/>
                  </a:cubicBezTo>
                  <a:cubicBezTo>
                    <a:pt x="1246" y="3133"/>
                    <a:pt x="921" y="3029"/>
                    <a:pt x="652" y="2835"/>
                  </a:cubicBezTo>
                  <a:cubicBezTo>
                    <a:pt x="384" y="2635"/>
                    <a:pt x="184" y="2334"/>
                    <a:pt x="84" y="2000"/>
                  </a:cubicBezTo>
                  <a:cubicBezTo>
                    <a:pt x="17" y="1766"/>
                    <a:pt x="34" y="1615"/>
                    <a:pt x="17" y="1615"/>
                  </a:cubicBezTo>
                  <a:cubicBezTo>
                    <a:pt x="17" y="1649"/>
                    <a:pt x="0" y="1682"/>
                    <a:pt x="17" y="1716"/>
                  </a:cubicBezTo>
                  <a:cubicBezTo>
                    <a:pt x="17" y="1816"/>
                    <a:pt x="17" y="1916"/>
                    <a:pt x="50" y="2000"/>
                  </a:cubicBezTo>
                  <a:cubicBezTo>
                    <a:pt x="117" y="2367"/>
                    <a:pt x="318" y="2668"/>
                    <a:pt x="618" y="2902"/>
                  </a:cubicBezTo>
                  <a:cubicBezTo>
                    <a:pt x="802" y="3052"/>
                    <a:pt x="1036" y="3153"/>
                    <a:pt x="1287" y="3203"/>
                  </a:cubicBezTo>
                  <a:cubicBezTo>
                    <a:pt x="1393" y="3224"/>
                    <a:pt x="1499" y="3235"/>
                    <a:pt x="1603" y="3235"/>
                  </a:cubicBezTo>
                  <a:cubicBezTo>
                    <a:pt x="2463" y="3235"/>
                    <a:pt x="3208" y="2525"/>
                    <a:pt x="3208" y="1615"/>
                  </a:cubicBezTo>
                  <a:cubicBezTo>
                    <a:pt x="3208" y="713"/>
                    <a:pt x="2451" y="1"/>
                    <a:pt x="1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2" name="Google Shape;1632;p39"/>
            <p:cNvSpPr/>
            <p:nvPr/>
          </p:nvSpPr>
          <p:spPr>
            <a:xfrm>
              <a:off x="7711406" y="1939490"/>
              <a:ext cx="18792" cy="3784"/>
            </a:xfrm>
            <a:custGeom>
              <a:avLst/>
              <a:gdLst/>
              <a:ahLst/>
              <a:cxnLst/>
              <a:rect l="l" t="t" r="r" b="b"/>
              <a:pathLst>
                <a:path w="586" h="118" extrusionOk="0">
                  <a:moveTo>
                    <a:pt x="301" y="0"/>
                  </a:moveTo>
                  <a:cubicBezTo>
                    <a:pt x="134" y="0"/>
                    <a:pt x="0" y="17"/>
                    <a:pt x="0" y="51"/>
                  </a:cubicBezTo>
                  <a:cubicBezTo>
                    <a:pt x="0" y="84"/>
                    <a:pt x="134" y="117"/>
                    <a:pt x="301" y="117"/>
                  </a:cubicBezTo>
                  <a:cubicBezTo>
                    <a:pt x="451" y="117"/>
                    <a:pt x="585" y="84"/>
                    <a:pt x="585" y="51"/>
                  </a:cubicBezTo>
                  <a:cubicBezTo>
                    <a:pt x="585" y="17"/>
                    <a:pt x="451" y="0"/>
                    <a:pt x="3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3" name="Google Shape;1633;p39"/>
            <p:cNvSpPr/>
            <p:nvPr/>
          </p:nvSpPr>
          <p:spPr>
            <a:xfrm>
              <a:off x="7825534" y="1950201"/>
              <a:ext cx="88955" cy="17701"/>
            </a:xfrm>
            <a:custGeom>
              <a:avLst/>
              <a:gdLst/>
              <a:ahLst/>
              <a:cxnLst/>
              <a:rect l="l" t="t" r="r" b="b"/>
              <a:pathLst>
                <a:path w="2774" h="552" extrusionOk="0">
                  <a:moveTo>
                    <a:pt x="0" y="1"/>
                  </a:moveTo>
                  <a:lnTo>
                    <a:pt x="0" y="1"/>
                  </a:lnTo>
                  <a:cubicBezTo>
                    <a:pt x="919" y="251"/>
                    <a:pt x="1838" y="435"/>
                    <a:pt x="2774" y="552"/>
                  </a:cubicBezTo>
                  <a:cubicBezTo>
                    <a:pt x="1872" y="285"/>
                    <a:pt x="936" y="101"/>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4" name="Google Shape;1634;p39"/>
            <p:cNvSpPr/>
            <p:nvPr/>
          </p:nvSpPr>
          <p:spPr>
            <a:xfrm>
              <a:off x="7894640" y="1965016"/>
              <a:ext cx="45055" cy="64616"/>
            </a:xfrm>
            <a:custGeom>
              <a:avLst/>
              <a:gdLst/>
              <a:ahLst/>
              <a:cxnLst/>
              <a:rect l="l" t="t" r="r" b="b"/>
              <a:pathLst>
                <a:path w="1405" h="2015" extrusionOk="0">
                  <a:moveTo>
                    <a:pt x="572" y="1"/>
                  </a:moveTo>
                  <a:cubicBezTo>
                    <a:pt x="402" y="1"/>
                    <a:pt x="233" y="47"/>
                    <a:pt x="84" y="140"/>
                  </a:cubicBezTo>
                  <a:lnTo>
                    <a:pt x="1" y="1894"/>
                  </a:lnTo>
                  <a:cubicBezTo>
                    <a:pt x="134" y="1975"/>
                    <a:pt x="284" y="2015"/>
                    <a:pt x="433" y="2015"/>
                  </a:cubicBezTo>
                  <a:cubicBezTo>
                    <a:pt x="656" y="2015"/>
                    <a:pt x="876" y="1925"/>
                    <a:pt x="1037" y="1744"/>
                  </a:cubicBezTo>
                  <a:cubicBezTo>
                    <a:pt x="1304" y="1460"/>
                    <a:pt x="1404" y="1059"/>
                    <a:pt x="1321" y="675"/>
                  </a:cubicBezTo>
                  <a:cubicBezTo>
                    <a:pt x="1271" y="441"/>
                    <a:pt x="1154" y="240"/>
                    <a:pt x="970" y="90"/>
                  </a:cubicBezTo>
                  <a:cubicBezTo>
                    <a:pt x="844" y="31"/>
                    <a:pt x="707" y="1"/>
                    <a:pt x="57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35" name="Google Shape;1635;p39"/>
            <p:cNvSpPr/>
            <p:nvPr/>
          </p:nvSpPr>
          <p:spPr>
            <a:xfrm>
              <a:off x="7905895" y="1978003"/>
              <a:ext cx="27899" cy="38257"/>
            </a:xfrm>
            <a:custGeom>
              <a:avLst/>
              <a:gdLst/>
              <a:ahLst/>
              <a:cxnLst/>
              <a:rect l="l" t="t" r="r" b="b"/>
              <a:pathLst>
                <a:path w="870" h="1193" extrusionOk="0">
                  <a:moveTo>
                    <a:pt x="157" y="1"/>
                  </a:moveTo>
                  <a:cubicBezTo>
                    <a:pt x="55" y="1"/>
                    <a:pt x="1" y="40"/>
                    <a:pt x="1" y="53"/>
                  </a:cubicBezTo>
                  <a:cubicBezTo>
                    <a:pt x="1" y="69"/>
                    <a:pt x="118" y="69"/>
                    <a:pt x="234" y="136"/>
                  </a:cubicBezTo>
                  <a:cubicBezTo>
                    <a:pt x="602" y="303"/>
                    <a:pt x="652" y="804"/>
                    <a:pt x="318" y="1038"/>
                  </a:cubicBezTo>
                  <a:cubicBezTo>
                    <a:pt x="201" y="1122"/>
                    <a:pt x="101" y="1139"/>
                    <a:pt x="101" y="1155"/>
                  </a:cubicBezTo>
                  <a:lnTo>
                    <a:pt x="118" y="1172"/>
                  </a:lnTo>
                  <a:cubicBezTo>
                    <a:pt x="109" y="1180"/>
                    <a:pt x="134" y="1193"/>
                    <a:pt x="182" y="1193"/>
                  </a:cubicBezTo>
                  <a:cubicBezTo>
                    <a:pt x="230" y="1193"/>
                    <a:pt x="301" y="1180"/>
                    <a:pt x="385" y="1139"/>
                  </a:cubicBezTo>
                  <a:cubicBezTo>
                    <a:pt x="869" y="888"/>
                    <a:pt x="803" y="169"/>
                    <a:pt x="285" y="19"/>
                  </a:cubicBezTo>
                  <a:cubicBezTo>
                    <a:pt x="236" y="6"/>
                    <a:pt x="193" y="1"/>
                    <a:pt x="157"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36" name="Google Shape;1636;p39"/>
            <p:cNvSpPr/>
            <p:nvPr/>
          </p:nvSpPr>
          <p:spPr>
            <a:xfrm>
              <a:off x="7323485" y="2838566"/>
              <a:ext cx="811757" cy="952148"/>
            </a:xfrm>
            <a:custGeom>
              <a:avLst/>
              <a:gdLst/>
              <a:ahLst/>
              <a:cxnLst/>
              <a:rect l="l" t="t" r="r" b="b"/>
              <a:pathLst>
                <a:path w="25314" h="29692" extrusionOk="0">
                  <a:moveTo>
                    <a:pt x="21805" y="0"/>
                  </a:moveTo>
                  <a:lnTo>
                    <a:pt x="7185" y="1972"/>
                  </a:lnTo>
                  <a:lnTo>
                    <a:pt x="0" y="27753"/>
                  </a:lnTo>
                  <a:cubicBezTo>
                    <a:pt x="0" y="27753"/>
                    <a:pt x="1454" y="27200"/>
                    <a:pt x="3460" y="27200"/>
                  </a:cubicBezTo>
                  <a:cubicBezTo>
                    <a:pt x="4973" y="27200"/>
                    <a:pt x="6801" y="27515"/>
                    <a:pt x="8555" y="28622"/>
                  </a:cubicBezTo>
                  <a:cubicBezTo>
                    <a:pt x="9556" y="29257"/>
                    <a:pt x="10479" y="29518"/>
                    <a:pt x="11351" y="29518"/>
                  </a:cubicBezTo>
                  <a:cubicBezTo>
                    <a:pt x="13070" y="29518"/>
                    <a:pt x="14589" y="28505"/>
                    <a:pt x="16107" y="27352"/>
                  </a:cubicBezTo>
                  <a:cubicBezTo>
                    <a:pt x="16510" y="27047"/>
                    <a:pt x="16980" y="26921"/>
                    <a:pt x="17483" y="26921"/>
                  </a:cubicBezTo>
                  <a:cubicBezTo>
                    <a:pt x="19842" y="26921"/>
                    <a:pt x="22908" y="29691"/>
                    <a:pt x="22908" y="29691"/>
                  </a:cubicBezTo>
                  <a:cubicBezTo>
                    <a:pt x="22908" y="29691"/>
                    <a:pt x="23860" y="19215"/>
                    <a:pt x="24579" y="11429"/>
                  </a:cubicBezTo>
                  <a:cubicBezTo>
                    <a:pt x="25314" y="3643"/>
                    <a:pt x="21805" y="0"/>
                    <a:pt x="2180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7" name="Google Shape;1637;p39"/>
            <p:cNvSpPr/>
            <p:nvPr/>
          </p:nvSpPr>
          <p:spPr>
            <a:xfrm>
              <a:off x="7876425" y="2868037"/>
              <a:ext cx="123267" cy="93669"/>
            </a:xfrm>
            <a:custGeom>
              <a:avLst/>
              <a:gdLst/>
              <a:ahLst/>
              <a:cxnLst/>
              <a:rect l="l" t="t" r="r" b="b"/>
              <a:pathLst>
                <a:path w="3844" h="2921" extrusionOk="0">
                  <a:moveTo>
                    <a:pt x="1" y="0"/>
                  </a:moveTo>
                  <a:cubicBezTo>
                    <a:pt x="1" y="268"/>
                    <a:pt x="51" y="535"/>
                    <a:pt x="151" y="769"/>
                  </a:cubicBezTo>
                  <a:cubicBezTo>
                    <a:pt x="602" y="2022"/>
                    <a:pt x="1755" y="2857"/>
                    <a:pt x="3075" y="2908"/>
                  </a:cubicBezTo>
                  <a:cubicBezTo>
                    <a:pt x="3138" y="2916"/>
                    <a:pt x="3201" y="2920"/>
                    <a:pt x="3266" y="2920"/>
                  </a:cubicBezTo>
                  <a:cubicBezTo>
                    <a:pt x="3458" y="2920"/>
                    <a:pt x="3656" y="2882"/>
                    <a:pt x="3844" y="2807"/>
                  </a:cubicBezTo>
                  <a:cubicBezTo>
                    <a:pt x="3844" y="2798"/>
                    <a:pt x="3821" y="2795"/>
                    <a:pt x="3777" y="2795"/>
                  </a:cubicBezTo>
                  <a:cubicBezTo>
                    <a:pt x="3708" y="2795"/>
                    <a:pt x="3585" y="2803"/>
                    <a:pt x="3422" y="2803"/>
                  </a:cubicBezTo>
                  <a:cubicBezTo>
                    <a:pt x="3321" y="2803"/>
                    <a:pt x="3204" y="2800"/>
                    <a:pt x="3075" y="2791"/>
                  </a:cubicBezTo>
                  <a:cubicBezTo>
                    <a:pt x="1839" y="2674"/>
                    <a:pt x="752" y="1888"/>
                    <a:pt x="268" y="735"/>
                  </a:cubicBezTo>
                  <a:cubicBezTo>
                    <a:pt x="67" y="301"/>
                    <a:pt x="34" y="0"/>
                    <a:pt x="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8" name="Google Shape;1638;p39"/>
            <p:cNvSpPr/>
            <p:nvPr/>
          </p:nvSpPr>
          <p:spPr>
            <a:xfrm>
              <a:off x="7966984" y="2846551"/>
              <a:ext cx="11288" cy="24756"/>
            </a:xfrm>
            <a:custGeom>
              <a:avLst/>
              <a:gdLst/>
              <a:ahLst/>
              <a:cxnLst/>
              <a:rect l="l" t="t" r="r" b="b"/>
              <a:pathLst>
                <a:path w="352" h="772" extrusionOk="0">
                  <a:moveTo>
                    <a:pt x="56" y="1"/>
                  </a:moveTo>
                  <a:cubicBezTo>
                    <a:pt x="54" y="1"/>
                    <a:pt x="52" y="1"/>
                    <a:pt x="50" y="2"/>
                  </a:cubicBezTo>
                  <a:cubicBezTo>
                    <a:pt x="0" y="19"/>
                    <a:pt x="34" y="202"/>
                    <a:pt x="101" y="420"/>
                  </a:cubicBezTo>
                  <a:cubicBezTo>
                    <a:pt x="164" y="626"/>
                    <a:pt x="258" y="772"/>
                    <a:pt x="310" y="772"/>
                  </a:cubicBezTo>
                  <a:cubicBezTo>
                    <a:pt x="313" y="772"/>
                    <a:pt x="315" y="771"/>
                    <a:pt x="318" y="770"/>
                  </a:cubicBezTo>
                  <a:cubicBezTo>
                    <a:pt x="351" y="754"/>
                    <a:pt x="335" y="570"/>
                    <a:pt x="268" y="369"/>
                  </a:cubicBezTo>
                  <a:cubicBezTo>
                    <a:pt x="188" y="162"/>
                    <a:pt x="93" y="1"/>
                    <a:pt x="56"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9" name="Google Shape;1639;p39"/>
            <p:cNvSpPr/>
            <p:nvPr/>
          </p:nvSpPr>
          <p:spPr>
            <a:xfrm>
              <a:off x="7989495" y="2920531"/>
              <a:ext cx="13949" cy="49865"/>
            </a:xfrm>
            <a:custGeom>
              <a:avLst/>
              <a:gdLst/>
              <a:ahLst/>
              <a:cxnLst/>
              <a:rect l="l" t="t" r="r" b="b"/>
              <a:pathLst>
                <a:path w="435" h="1555" extrusionOk="0">
                  <a:moveTo>
                    <a:pt x="53" y="0"/>
                  </a:moveTo>
                  <a:cubicBezTo>
                    <a:pt x="52" y="0"/>
                    <a:pt x="51" y="0"/>
                    <a:pt x="50" y="1"/>
                  </a:cubicBezTo>
                  <a:cubicBezTo>
                    <a:pt x="0" y="1"/>
                    <a:pt x="34" y="368"/>
                    <a:pt x="134" y="786"/>
                  </a:cubicBezTo>
                  <a:cubicBezTo>
                    <a:pt x="217" y="1220"/>
                    <a:pt x="334" y="1555"/>
                    <a:pt x="384" y="1555"/>
                  </a:cubicBezTo>
                  <a:cubicBezTo>
                    <a:pt x="435" y="1538"/>
                    <a:pt x="384" y="1187"/>
                    <a:pt x="301" y="753"/>
                  </a:cubicBezTo>
                  <a:cubicBezTo>
                    <a:pt x="203" y="329"/>
                    <a:pt x="89" y="0"/>
                    <a:pt x="5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0" name="Google Shape;1640;p39"/>
            <p:cNvSpPr/>
            <p:nvPr/>
          </p:nvSpPr>
          <p:spPr>
            <a:xfrm>
              <a:off x="8008223" y="3020197"/>
              <a:ext cx="8081" cy="50923"/>
            </a:xfrm>
            <a:custGeom>
              <a:avLst/>
              <a:gdLst/>
              <a:ahLst/>
              <a:cxnLst/>
              <a:rect l="l" t="t" r="r" b="b"/>
              <a:pathLst>
                <a:path w="252" h="1588" extrusionOk="0">
                  <a:moveTo>
                    <a:pt x="51" y="0"/>
                  </a:moveTo>
                  <a:cubicBezTo>
                    <a:pt x="1" y="17"/>
                    <a:pt x="1" y="368"/>
                    <a:pt x="34" y="802"/>
                  </a:cubicBezTo>
                  <a:cubicBezTo>
                    <a:pt x="84" y="1237"/>
                    <a:pt x="151" y="1588"/>
                    <a:pt x="201" y="1588"/>
                  </a:cubicBezTo>
                  <a:cubicBezTo>
                    <a:pt x="252" y="1588"/>
                    <a:pt x="252" y="1220"/>
                    <a:pt x="201" y="786"/>
                  </a:cubicBezTo>
                  <a:cubicBezTo>
                    <a:pt x="168" y="351"/>
                    <a:pt x="84" y="0"/>
                    <a:pt x="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1" name="Google Shape;1641;p39"/>
            <p:cNvSpPr/>
            <p:nvPr/>
          </p:nvSpPr>
          <p:spPr>
            <a:xfrm>
              <a:off x="8014123" y="3122011"/>
              <a:ext cx="5932" cy="50923"/>
            </a:xfrm>
            <a:custGeom>
              <a:avLst/>
              <a:gdLst/>
              <a:ahLst/>
              <a:cxnLst/>
              <a:rect l="l" t="t" r="r" b="b"/>
              <a:pathLst>
                <a:path w="185" h="1588" extrusionOk="0">
                  <a:moveTo>
                    <a:pt x="101" y="0"/>
                  </a:moveTo>
                  <a:cubicBezTo>
                    <a:pt x="51" y="0"/>
                    <a:pt x="1" y="351"/>
                    <a:pt x="17" y="785"/>
                  </a:cubicBezTo>
                  <a:cubicBezTo>
                    <a:pt x="17" y="1220"/>
                    <a:pt x="51" y="1587"/>
                    <a:pt x="101" y="1587"/>
                  </a:cubicBezTo>
                  <a:cubicBezTo>
                    <a:pt x="134" y="1587"/>
                    <a:pt x="184" y="1237"/>
                    <a:pt x="184" y="785"/>
                  </a:cubicBezTo>
                  <a:cubicBezTo>
                    <a:pt x="184" y="351"/>
                    <a:pt x="134" y="0"/>
                    <a:pt x="10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2" name="Google Shape;1642;p39"/>
            <p:cNvSpPr/>
            <p:nvPr/>
          </p:nvSpPr>
          <p:spPr>
            <a:xfrm>
              <a:off x="8009313" y="3223793"/>
              <a:ext cx="7536" cy="50923"/>
            </a:xfrm>
            <a:custGeom>
              <a:avLst/>
              <a:gdLst/>
              <a:ahLst/>
              <a:cxnLst/>
              <a:rect l="l" t="t" r="r" b="b"/>
              <a:pathLst>
                <a:path w="235" h="1588" extrusionOk="0">
                  <a:moveTo>
                    <a:pt x="184" y="1"/>
                  </a:moveTo>
                  <a:cubicBezTo>
                    <a:pt x="134" y="1"/>
                    <a:pt x="67" y="352"/>
                    <a:pt x="34" y="786"/>
                  </a:cubicBezTo>
                  <a:cubicBezTo>
                    <a:pt x="0" y="1220"/>
                    <a:pt x="0" y="1571"/>
                    <a:pt x="50" y="1571"/>
                  </a:cubicBezTo>
                  <a:lnTo>
                    <a:pt x="50" y="1588"/>
                  </a:lnTo>
                  <a:cubicBezTo>
                    <a:pt x="101" y="1588"/>
                    <a:pt x="167" y="1237"/>
                    <a:pt x="201" y="803"/>
                  </a:cubicBezTo>
                  <a:cubicBezTo>
                    <a:pt x="234" y="352"/>
                    <a:pt x="218" y="1"/>
                    <a:pt x="18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3" name="Google Shape;1643;p39"/>
            <p:cNvSpPr/>
            <p:nvPr/>
          </p:nvSpPr>
          <p:spPr>
            <a:xfrm>
              <a:off x="7996454" y="3325063"/>
              <a:ext cx="10197" cy="50410"/>
            </a:xfrm>
            <a:custGeom>
              <a:avLst/>
              <a:gdLst/>
              <a:ahLst/>
              <a:cxnLst/>
              <a:rect l="l" t="t" r="r" b="b"/>
              <a:pathLst>
                <a:path w="318" h="1572" extrusionOk="0">
                  <a:moveTo>
                    <a:pt x="268" y="1"/>
                  </a:moveTo>
                  <a:cubicBezTo>
                    <a:pt x="218" y="1"/>
                    <a:pt x="134" y="335"/>
                    <a:pt x="84" y="769"/>
                  </a:cubicBezTo>
                  <a:cubicBezTo>
                    <a:pt x="17" y="1204"/>
                    <a:pt x="0" y="1571"/>
                    <a:pt x="50" y="1571"/>
                  </a:cubicBezTo>
                  <a:cubicBezTo>
                    <a:pt x="52" y="1572"/>
                    <a:pt x="53" y="1572"/>
                    <a:pt x="54" y="1572"/>
                  </a:cubicBezTo>
                  <a:cubicBezTo>
                    <a:pt x="104" y="1572"/>
                    <a:pt x="186" y="1227"/>
                    <a:pt x="251" y="803"/>
                  </a:cubicBezTo>
                  <a:cubicBezTo>
                    <a:pt x="301" y="368"/>
                    <a:pt x="318" y="1"/>
                    <a:pt x="26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4" name="Google Shape;1644;p39"/>
            <p:cNvSpPr/>
            <p:nvPr/>
          </p:nvSpPr>
          <p:spPr>
            <a:xfrm>
              <a:off x="7978240" y="3425787"/>
              <a:ext cx="12891" cy="49865"/>
            </a:xfrm>
            <a:custGeom>
              <a:avLst/>
              <a:gdLst/>
              <a:ahLst/>
              <a:cxnLst/>
              <a:rect l="l" t="t" r="r" b="b"/>
              <a:pathLst>
                <a:path w="402" h="1555" extrusionOk="0">
                  <a:moveTo>
                    <a:pt x="348" y="0"/>
                  </a:moveTo>
                  <a:cubicBezTo>
                    <a:pt x="296" y="0"/>
                    <a:pt x="199" y="345"/>
                    <a:pt x="117" y="753"/>
                  </a:cubicBezTo>
                  <a:cubicBezTo>
                    <a:pt x="34" y="1187"/>
                    <a:pt x="0" y="1538"/>
                    <a:pt x="34" y="1555"/>
                  </a:cubicBezTo>
                  <a:cubicBezTo>
                    <a:pt x="84" y="1555"/>
                    <a:pt x="201" y="1221"/>
                    <a:pt x="284" y="786"/>
                  </a:cubicBezTo>
                  <a:cubicBezTo>
                    <a:pt x="368" y="352"/>
                    <a:pt x="401" y="1"/>
                    <a:pt x="351" y="1"/>
                  </a:cubicBezTo>
                  <a:cubicBezTo>
                    <a:pt x="350" y="0"/>
                    <a:pt x="349" y="0"/>
                    <a:pt x="34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5" name="Google Shape;1645;p39"/>
            <p:cNvSpPr/>
            <p:nvPr/>
          </p:nvSpPr>
          <p:spPr>
            <a:xfrm>
              <a:off x="7955183" y="3525452"/>
              <a:ext cx="14495" cy="49320"/>
            </a:xfrm>
            <a:custGeom>
              <a:avLst/>
              <a:gdLst/>
              <a:ahLst/>
              <a:cxnLst/>
              <a:rect l="l" t="t" r="r" b="b"/>
              <a:pathLst>
                <a:path w="452" h="1538" extrusionOk="0">
                  <a:moveTo>
                    <a:pt x="415" y="0"/>
                  </a:moveTo>
                  <a:cubicBezTo>
                    <a:pt x="363" y="0"/>
                    <a:pt x="249" y="328"/>
                    <a:pt x="134" y="736"/>
                  </a:cubicBezTo>
                  <a:cubicBezTo>
                    <a:pt x="34" y="1170"/>
                    <a:pt x="1" y="1521"/>
                    <a:pt x="34" y="1538"/>
                  </a:cubicBezTo>
                  <a:cubicBezTo>
                    <a:pt x="84" y="1538"/>
                    <a:pt x="201" y="1204"/>
                    <a:pt x="302" y="786"/>
                  </a:cubicBezTo>
                  <a:cubicBezTo>
                    <a:pt x="402" y="351"/>
                    <a:pt x="452" y="1"/>
                    <a:pt x="418" y="1"/>
                  </a:cubicBezTo>
                  <a:cubicBezTo>
                    <a:pt x="417" y="0"/>
                    <a:pt x="416" y="0"/>
                    <a:pt x="41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6" name="Google Shape;1646;p39"/>
            <p:cNvSpPr/>
            <p:nvPr/>
          </p:nvSpPr>
          <p:spPr>
            <a:xfrm>
              <a:off x="7935911" y="3623996"/>
              <a:ext cx="9652" cy="25301"/>
            </a:xfrm>
            <a:custGeom>
              <a:avLst/>
              <a:gdLst/>
              <a:ahLst/>
              <a:cxnLst/>
              <a:rect l="l" t="t" r="r" b="b"/>
              <a:pathLst>
                <a:path w="301" h="789" extrusionOk="0">
                  <a:moveTo>
                    <a:pt x="244" y="1"/>
                  </a:moveTo>
                  <a:cubicBezTo>
                    <a:pt x="193" y="1"/>
                    <a:pt x="115" y="162"/>
                    <a:pt x="67" y="370"/>
                  </a:cubicBezTo>
                  <a:cubicBezTo>
                    <a:pt x="17" y="603"/>
                    <a:pt x="0" y="787"/>
                    <a:pt x="50" y="787"/>
                  </a:cubicBezTo>
                  <a:cubicBezTo>
                    <a:pt x="53" y="788"/>
                    <a:pt x="55" y="788"/>
                    <a:pt x="58" y="788"/>
                  </a:cubicBezTo>
                  <a:cubicBezTo>
                    <a:pt x="108" y="788"/>
                    <a:pt x="186" y="627"/>
                    <a:pt x="234" y="420"/>
                  </a:cubicBezTo>
                  <a:cubicBezTo>
                    <a:pt x="284" y="202"/>
                    <a:pt x="301" y="19"/>
                    <a:pt x="251" y="2"/>
                  </a:cubicBezTo>
                  <a:cubicBezTo>
                    <a:pt x="249" y="1"/>
                    <a:pt x="246" y="1"/>
                    <a:pt x="24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7" name="Google Shape;1647;p39"/>
            <p:cNvSpPr/>
            <p:nvPr/>
          </p:nvSpPr>
          <p:spPr>
            <a:xfrm>
              <a:off x="7676036" y="2883557"/>
              <a:ext cx="15585" cy="215429"/>
            </a:xfrm>
            <a:custGeom>
              <a:avLst/>
              <a:gdLst/>
              <a:ahLst/>
              <a:cxnLst/>
              <a:rect l="l" t="t" r="r" b="b"/>
              <a:pathLst>
                <a:path w="486" h="6718" extrusionOk="0">
                  <a:moveTo>
                    <a:pt x="418" y="1"/>
                  </a:moveTo>
                  <a:cubicBezTo>
                    <a:pt x="368" y="318"/>
                    <a:pt x="335" y="652"/>
                    <a:pt x="335" y="987"/>
                  </a:cubicBezTo>
                  <a:cubicBezTo>
                    <a:pt x="318" y="1588"/>
                    <a:pt x="268" y="2424"/>
                    <a:pt x="201" y="3359"/>
                  </a:cubicBezTo>
                  <a:cubicBezTo>
                    <a:pt x="134" y="4278"/>
                    <a:pt x="67" y="5114"/>
                    <a:pt x="34" y="5732"/>
                  </a:cubicBezTo>
                  <a:cubicBezTo>
                    <a:pt x="1" y="6049"/>
                    <a:pt x="1" y="6383"/>
                    <a:pt x="34" y="6718"/>
                  </a:cubicBezTo>
                  <a:cubicBezTo>
                    <a:pt x="101" y="6383"/>
                    <a:pt x="134" y="6066"/>
                    <a:pt x="151" y="5732"/>
                  </a:cubicBezTo>
                  <a:cubicBezTo>
                    <a:pt x="218" y="5130"/>
                    <a:pt x="301" y="4295"/>
                    <a:pt x="368" y="3359"/>
                  </a:cubicBezTo>
                  <a:cubicBezTo>
                    <a:pt x="435" y="2440"/>
                    <a:pt x="468" y="1588"/>
                    <a:pt x="468" y="987"/>
                  </a:cubicBezTo>
                  <a:cubicBezTo>
                    <a:pt x="485" y="652"/>
                    <a:pt x="468" y="318"/>
                    <a:pt x="41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8" name="Google Shape;1648;p39"/>
            <p:cNvSpPr/>
            <p:nvPr/>
          </p:nvSpPr>
          <p:spPr>
            <a:xfrm>
              <a:off x="7647111" y="2888399"/>
              <a:ext cx="30015" cy="210619"/>
            </a:xfrm>
            <a:custGeom>
              <a:avLst/>
              <a:gdLst/>
              <a:ahLst/>
              <a:cxnLst/>
              <a:rect l="l" t="t" r="r" b="b"/>
              <a:pathLst>
                <a:path w="936" h="6568" extrusionOk="0">
                  <a:moveTo>
                    <a:pt x="385" y="0"/>
                  </a:moveTo>
                  <a:cubicBezTo>
                    <a:pt x="318" y="334"/>
                    <a:pt x="284" y="669"/>
                    <a:pt x="268" y="1003"/>
                  </a:cubicBezTo>
                  <a:cubicBezTo>
                    <a:pt x="218" y="1638"/>
                    <a:pt x="167" y="2490"/>
                    <a:pt x="117" y="3459"/>
                  </a:cubicBezTo>
                  <a:cubicBezTo>
                    <a:pt x="84" y="3927"/>
                    <a:pt x="67" y="4378"/>
                    <a:pt x="50" y="4796"/>
                  </a:cubicBezTo>
                  <a:cubicBezTo>
                    <a:pt x="0" y="5180"/>
                    <a:pt x="50" y="5564"/>
                    <a:pt x="167" y="5915"/>
                  </a:cubicBezTo>
                  <a:cubicBezTo>
                    <a:pt x="251" y="6166"/>
                    <a:pt x="435" y="6366"/>
                    <a:pt x="652" y="6500"/>
                  </a:cubicBezTo>
                  <a:cubicBezTo>
                    <a:pt x="771" y="6559"/>
                    <a:pt x="865" y="6568"/>
                    <a:pt x="909" y="6568"/>
                  </a:cubicBezTo>
                  <a:cubicBezTo>
                    <a:pt x="926" y="6568"/>
                    <a:pt x="936" y="6567"/>
                    <a:pt x="936" y="6567"/>
                  </a:cubicBezTo>
                  <a:cubicBezTo>
                    <a:pt x="936" y="6550"/>
                    <a:pt x="836" y="6533"/>
                    <a:pt x="685" y="6433"/>
                  </a:cubicBezTo>
                  <a:cubicBezTo>
                    <a:pt x="502" y="6299"/>
                    <a:pt x="351" y="6099"/>
                    <a:pt x="284" y="5882"/>
                  </a:cubicBezTo>
                  <a:cubicBezTo>
                    <a:pt x="184" y="5531"/>
                    <a:pt x="151" y="5163"/>
                    <a:pt x="201" y="4812"/>
                  </a:cubicBezTo>
                  <a:cubicBezTo>
                    <a:pt x="234" y="4395"/>
                    <a:pt x="251" y="3943"/>
                    <a:pt x="284" y="3459"/>
                  </a:cubicBezTo>
                  <a:cubicBezTo>
                    <a:pt x="335" y="2506"/>
                    <a:pt x="368" y="1638"/>
                    <a:pt x="385" y="1019"/>
                  </a:cubicBezTo>
                  <a:cubicBezTo>
                    <a:pt x="418" y="669"/>
                    <a:pt x="418" y="334"/>
                    <a:pt x="38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9" name="Google Shape;1649;p39"/>
            <p:cNvSpPr/>
            <p:nvPr/>
          </p:nvSpPr>
          <p:spPr>
            <a:xfrm>
              <a:off x="7529231" y="2898565"/>
              <a:ext cx="74493" cy="91136"/>
            </a:xfrm>
            <a:custGeom>
              <a:avLst/>
              <a:gdLst/>
              <a:ahLst/>
              <a:cxnLst/>
              <a:rect l="l" t="t" r="r" b="b"/>
              <a:pathLst>
                <a:path w="2323" h="2842" extrusionOk="0">
                  <a:moveTo>
                    <a:pt x="2290" y="1"/>
                  </a:moveTo>
                  <a:cubicBezTo>
                    <a:pt x="2223" y="184"/>
                    <a:pt x="2189" y="368"/>
                    <a:pt x="2156" y="552"/>
                  </a:cubicBezTo>
                  <a:cubicBezTo>
                    <a:pt x="1905" y="1438"/>
                    <a:pt x="1320" y="2173"/>
                    <a:pt x="518" y="2590"/>
                  </a:cubicBezTo>
                  <a:cubicBezTo>
                    <a:pt x="335" y="2657"/>
                    <a:pt x="168" y="2741"/>
                    <a:pt x="0" y="2841"/>
                  </a:cubicBezTo>
                  <a:cubicBezTo>
                    <a:pt x="201" y="2841"/>
                    <a:pt x="385" y="2791"/>
                    <a:pt x="569" y="2707"/>
                  </a:cubicBezTo>
                  <a:cubicBezTo>
                    <a:pt x="1437" y="2323"/>
                    <a:pt x="2089" y="1521"/>
                    <a:pt x="2273" y="585"/>
                  </a:cubicBezTo>
                  <a:cubicBezTo>
                    <a:pt x="2323" y="402"/>
                    <a:pt x="2323" y="201"/>
                    <a:pt x="2290"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0" name="Google Shape;1650;p39"/>
            <p:cNvSpPr/>
            <p:nvPr/>
          </p:nvSpPr>
          <p:spPr>
            <a:xfrm>
              <a:off x="7327237" y="3643044"/>
              <a:ext cx="739958" cy="75327"/>
            </a:xfrm>
            <a:custGeom>
              <a:avLst/>
              <a:gdLst/>
              <a:ahLst/>
              <a:cxnLst/>
              <a:rect l="l" t="t" r="r" b="b"/>
              <a:pathLst>
                <a:path w="23075" h="2349" extrusionOk="0">
                  <a:moveTo>
                    <a:pt x="17623" y="0"/>
                  </a:moveTo>
                  <a:cubicBezTo>
                    <a:pt x="17160" y="0"/>
                    <a:pt x="16692" y="37"/>
                    <a:pt x="16224" y="126"/>
                  </a:cubicBezTo>
                  <a:cubicBezTo>
                    <a:pt x="15472" y="260"/>
                    <a:pt x="14737" y="511"/>
                    <a:pt x="14052" y="878"/>
                  </a:cubicBezTo>
                  <a:cubicBezTo>
                    <a:pt x="13350" y="1263"/>
                    <a:pt x="12682" y="1764"/>
                    <a:pt x="11897" y="1981"/>
                  </a:cubicBezTo>
                  <a:cubicBezTo>
                    <a:pt x="11657" y="2051"/>
                    <a:pt x="11416" y="2081"/>
                    <a:pt x="11176" y="2081"/>
                  </a:cubicBezTo>
                  <a:cubicBezTo>
                    <a:pt x="10613" y="2081"/>
                    <a:pt x="10056" y="1918"/>
                    <a:pt x="9541" y="1730"/>
                  </a:cubicBezTo>
                  <a:cubicBezTo>
                    <a:pt x="8806" y="1430"/>
                    <a:pt x="8104" y="1096"/>
                    <a:pt x="7402" y="895"/>
                  </a:cubicBezTo>
                  <a:cubicBezTo>
                    <a:pt x="6306" y="588"/>
                    <a:pt x="5171" y="434"/>
                    <a:pt x="4031" y="434"/>
                  </a:cubicBezTo>
                  <a:cubicBezTo>
                    <a:pt x="3868" y="434"/>
                    <a:pt x="3705" y="438"/>
                    <a:pt x="3543" y="444"/>
                  </a:cubicBezTo>
                  <a:cubicBezTo>
                    <a:pt x="2674" y="477"/>
                    <a:pt x="1788" y="578"/>
                    <a:pt x="936" y="728"/>
                  </a:cubicBezTo>
                  <a:cubicBezTo>
                    <a:pt x="635" y="778"/>
                    <a:pt x="401" y="828"/>
                    <a:pt x="234" y="862"/>
                  </a:cubicBezTo>
                  <a:cubicBezTo>
                    <a:pt x="151" y="878"/>
                    <a:pt x="67" y="912"/>
                    <a:pt x="0" y="928"/>
                  </a:cubicBezTo>
                  <a:cubicBezTo>
                    <a:pt x="84" y="928"/>
                    <a:pt x="167" y="912"/>
                    <a:pt x="251" y="895"/>
                  </a:cubicBezTo>
                  <a:lnTo>
                    <a:pt x="953" y="795"/>
                  </a:lnTo>
                  <a:cubicBezTo>
                    <a:pt x="1805" y="661"/>
                    <a:pt x="2674" y="594"/>
                    <a:pt x="3543" y="578"/>
                  </a:cubicBezTo>
                  <a:cubicBezTo>
                    <a:pt x="3692" y="572"/>
                    <a:pt x="3842" y="569"/>
                    <a:pt x="3992" y="569"/>
                  </a:cubicBezTo>
                  <a:cubicBezTo>
                    <a:pt x="5128" y="569"/>
                    <a:pt x="6260" y="735"/>
                    <a:pt x="7352" y="1045"/>
                  </a:cubicBezTo>
                  <a:cubicBezTo>
                    <a:pt x="8054" y="1246"/>
                    <a:pt x="8739" y="1580"/>
                    <a:pt x="9491" y="1881"/>
                  </a:cubicBezTo>
                  <a:cubicBezTo>
                    <a:pt x="9858" y="2031"/>
                    <a:pt x="10259" y="2148"/>
                    <a:pt x="10660" y="2215"/>
                  </a:cubicBezTo>
                  <a:cubicBezTo>
                    <a:pt x="10828" y="2241"/>
                    <a:pt x="10993" y="2254"/>
                    <a:pt x="11156" y="2254"/>
                  </a:cubicBezTo>
                  <a:cubicBezTo>
                    <a:pt x="11417" y="2254"/>
                    <a:pt x="11673" y="2220"/>
                    <a:pt x="11930" y="2148"/>
                  </a:cubicBezTo>
                  <a:cubicBezTo>
                    <a:pt x="12782" y="1914"/>
                    <a:pt x="13451" y="1413"/>
                    <a:pt x="14136" y="1029"/>
                  </a:cubicBezTo>
                  <a:cubicBezTo>
                    <a:pt x="14804" y="661"/>
                    <a:pt x="15523" y="410"/>
                    <a:pt x="16258" y="277"/>
                  </a:cubicBezTo>
                  <a:cubicBezTo>
                    <a:pt x="16714" y="188"/>
                    <a:pt x="17171" y="143"/>
                    <a:pt x="17628" y="143"/>
                  </a:cubicBezTo>
                  <a:cubicBezTo>
                    <a:pt x="17856" y="143"/>
                    <a:pt x="18085" y="154"/>
                    <a:pt x="18313" y="177"/>
                  </a:cubicBezTo>
                  <a:cubicBezTo>
                    <a:pt x="18898" y="227"/>
                    <a:pt x="19483" y="344"/>
                    <a:pt x="20051" y="527"/>
                  </a:cubicBezTo>
                  <a:cubicBezTo>
                    <a:pt x="20886" y="795"/>
                    <a:pt x="21655" y="1196"/>
                    <a:pt x="22340" y="1730"/>
                  </a:cubicBezTo>
                  <a:cubicBezTo>
                    <a:pt x="22540" y="1881"/>
                    <a:pt x="22707" y="2031"/>
                    <a:pt x="22874" y="2198"/>
                  </a:cubicBezTo>
                  <a:cubicBezTo>
                    <a:pt x="22941" y="2248"/>
                    <a:pt x="23008" y="2299"/>
                    <a:pt x="23075" y="2349"/>
                  </a:cubicBezTo>
                  <a:cubicBezTo>
                    <a:pt x="23025" y="2282"/>
                    <a:pt x="22975" y="2232"/>
                    <a:pt x="22908" y="2165"/>
                  </a:cubicBezTo>
                  <a:cubicBezTo>
                    <a:pt x="22741" y="1998"/>
                    <a:pt x="22574" y="1831"/>
                    <a:pt x="22390" y="1680"/>
                  </a:cubicBezTo>
                  <a:cubicBezTo>
                    <a:pt x="21705" y="1129"/>
                    <a:pt x="20919" y="695"/>
                    <a:pt x="20101" y="410"/>
                  </a:cubicBezTo>
                  <a:cubicBezTo>
                    <a:pt x="19516" y="227"/>
                    <a:pt x="18914" y="93"/>
                    <a:pt x="18313" y="26"/>
                  </a:cubicBezTo>
                  <a:cubicBezTo>
                    <a:pt x="18085" y="9"/>
                    <a:pt x="17854" y="0"/>
                    <a:pt x="1762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1" name="Google Shape;1651;p39"/>
            <p:cNvSpPr/>
            <p:nvPr/>
          </p:nvSpPr>
          <p:spPr>
            <a:xfrm>
              <a:off x="7179887" y="2582379"/>
              <a:ext cx="821409" cy="270457"/>
            </a:xfrm>
            <a:custGeom>
              <a:avLst/>
              <a:gdLst/>
              <a:ahLst/>
              <a:cxnLst/>
              <a:rect l="l" t="t" r="r" b="b"/>
              <a:pathLst>
                <a:path w="25615" h="8434" extrusionOk="0">
                  <a:moveTo>
                    <a:pt x="6462" y="1"/>
                  </a:moveTo>
                  <a:cubicBezTo>
                    <a:pt x="6359" y="1"/>
                    <a:pt x="6258" y="49"/>
                    <a:pt x="6199" y="153"/>
                  </a:cubicBezTo>
                  <a:cubicBezTo>
                    <a:pt x="6099" y="337"/>
                    <a:pt x="6099" y="821"/>
                    <a:pt x="6300" y="1389"/>
                  </a:cubicBezTo>
                  <a:cubicBezTo>
                    <a:pt x="6467" y="1874"/>
                    <a:pt x="6350" y="2409"/>
                    <a:pt x="5982" y="2776"/>
                  </a:cubicBezTo>
                  <a:cubicBezTo>
                    <a:pt x="5598" y="3010"/>
                    <a:pt x="5113" y="3311"/>
                    <a:pt x="4612" y="3578"/>
                  </a:cubicBezTo>
                  <a:cubicBezTo>
                    <a:pt x="4612" y="3578"/>
                    <a:pt x="2940" y="3891"/>
                    <a:pt x="2343" y="3891"/>
                  </a:cubicBezTo>
                  <a:cubicBezTo>
                    <a:pt x="2278" y="3891"/>
                    <a:pt x="2225" y="3887"/>
                    <a:pt x="2189" y="3879"/>
                  </a:cubicBezTo>
                  <a:cubicBezTo>
                    <a:pt x="1928" y="3820"/>
                    <a:pt x="1152" y="3583"/>
                    <a:pt x="749" y="3583"/>
                  </a:cubicBezTo>
                  <a:cubicBezTo>
                    <a:pt x="585" y="3583"/>
                    <a:pt x="482" y="3622"/>
                    <a:pt x="502" y="3729"/>
                  </a:cubicBezTo>
                  <a:cubicBezTo>
                    <a:pt x="535" y="3929"/>
                    <a:pt x="2022" y="4547"/>
                    <a:pt x="2791" y="4714"/>
                  </a:cubicBezTo>
                  <a:cubicBezTo>
                    <a:pt x="2121" y="4702"/>
                    <a:pt x="989" y="4485"/>
                    <a:pt x="393" y="4485"/>
                  </a:cubicBezTo>
                  <a:cubicBezTo>
                    <a:pt x="157" y="4485"/>
                    <a:pt x="5" y="4519"/>
                    <a:pt x="0" y="4614"/>
                  </a:cubicBezTo>
                  <a:cubicBezTo>
                    <a:pt x="0" y="4831"/>
                    <a:pt x="2507" y="5433"/>
                    <a:pt x="2507" y="5433"/>
                  </a:cubicBezTo>
                  <a:lnTo>
                    <a:pt x="6985" y="6970"/>
                  </a:lnTo>
                  <a:cubicBezTo>
                    <a:pt x="6985" y="6970"/>
                    <a:pt x="12185" y="8433"/>
                    <a:pt x="17127" y="8433"/>
                  </a:cubicBezTo>
                  <a:cubicBezTo>
                    <a:pt x="20960" y="8433"/>
                    <a:pt x="24637" y="7554"/>
                    <a:pt x="25615" y="4430"/>
                  </a:cubicBezTo>
                  <a:lnTo>
                    <a:pt x="20769" y="1506"/>
                  </a:lnTo>
                  <a:cubicBezTo>
                    <a:pt x="20034" y="2392"/>
                    <a:pt x="19416" y="2609"/>
                    <a:pt x="19416" y="2609"/>
                  </a:cubicBezTo>
                  <a:cubicBezTo>
                    <a:pt x="17677" y="3047"/>
                    <a:pt x="15838" y="3194"/>
                    <a:pt x="14149" y="3194"/>
                  </a:cubicBezTo>
                  <a:cubicBezTo>
                    <a:pt x="11651" y="3194"/>
                    <a:pt x="9482" y="2872"/>
                    <a:pt x="8455" y="2693"/>
                  </a:cubicBezTo>
                  <a:cubicBezTo>
                    <a:pt x="8254" y="2526"/>
                    <a:pt x="8037" y="2342"/>
                    <a:pt x="7787" y="2108"/>
                  </a:cubicBezTo>
                  <a:cubicBezTo>
                    <a:pt x="7569" y="1891"/>
                    <a:pt x="7369" y="1657"/>
                    <a:pt x="7235" y="1373"/>
                  </a:cubicBezTo>
                  <a:cubicBezTo>
                    <a:pt x="7051" y="1039"/>
                    <a:pt x="6918" y="688"/>
                    <a:pt x="6818" y="337"/>
                  </a:cubicBezTo>
                  <a:cubicBezTo>
                    <a:pt x="6797" y="122"/>
                    <a:pt x="6626" y="1"/>
                    <a:pt x="646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52" name="Google Shape;1652;p39"/>
            <p:cNvSpPr/>
            <p:nvPr/>
          </p:nvSpPr>
          <p:spPr>
            <a:xfrm>
              <a:off x="7717306" y="2176308"/>
              <a:ext cx="171465" cy="99409"/>
            </a:xfrm>
            <a:custGeom>
              <a:avLst/>
              <a:gdLst/>
              <a:ahLst/>
              <a:cxnLst/>
              <a:rect l="l" t="t" r="r" b="b"/>
              <a:pathLst>
                <a:path w="5347" h="3100" extrusionOk="0">
                  <a:moveTo>
                    <a:pt x="5313" y="1"/>
                  </a:moveTo>
                  <a:cubicBezTo>
                    <a:pt x="5280" y="418"/>
                    <a:pt x="5180" y="819"/>
                    <a:pt x="5046" y="1220"/>
                  </a:cubicBezTo>
                  <a:cubicBezTo>
                    <a:pt x="4862" y="1638"/>
                    <a:pt x="4612" y="2006"/>
                    <a:pt x="4278" y="2306"/>
                  </a:cubicBezTo>
                  <a:cubicBezTo>
                    <a:pt x="3877" y="2674"/>
                    <a:pt x="3359" y="2891"/>
                    <a:pt x="2807" y="2925"/>
                  </a:cubicBezTo>
                  <a:cubicBezTo>
                    <a:pt x="2757" y="2928"/>
                    <a:pt x="2707" y="2929"/>
                    <a:pt x="2657" y="2929"/>
                  </a:cubicBezTo>
                  <a:cubicBezTo>
                    <a:pt x="2159" y="2929"/>
                    <a:pt x="1680" y="2779"/>
                    <a:pt x="1270" y="2490"/>
                  </a:cubicBezTo>
                  <a:cubicBezTo>
                    <a:pt x="902" y="2223"/>
                    <a:pt x="618" y="1889"/>
                    <a:pt x="401" y="1488"/>
                  </a:cubicBezTo>
                  <a:cubicBezTo>
                    <a:pt x="217" y="1103"/>
                    <a:pt x="84" y="719"/>
                    <a:pt x="17" y="301"/>
                  </a:cubicBezTo>
                  <a:cubicBezTo>
                    <a:pt x="0" y="418"/>
                    <a:pt x="0" y="535"/>
                    <a:pt x="17" y="652"/>
                  </a:cubicBezTo>
                  <a:cubicBezTo>
                    <a:pt x="134" y="1437"/>
                    <a:pt x="552" y="2139"/>
                    <a:pt x="1186" y="2624"/>
                  </a:cubicBezTo>
                  <a:cubicBezTo>
                    <a:pt x="1603" y="2921"/>
                    <a:pt x="2113" y="3100"/>
                    <a:pt x="2632" y="3100"/>
                  </a:cubicBezTo>
                  <a:cubicBezTo>
                    <a:pt x="2696" y="3100"/>
                    <a:pt x="2760" y="3097"/>
                    <a:pt x="2824" y="3092"/>
                  </a:cubicBezTo>
                  <a:cubicBezTo>
                    <a:pt x="3409" y="3058"/>
                    <a:pt x="3960" y="2824"/>
                    <a:pt x="4378" y="2423"/>
                  </a:cubicBezTo>
                  <a:cubicBezTo>
                    <a:pt x="4963" y="1889"/>
                    <a:pt x="5297" y="1137"/>
                    <a:pt x="5330" y="335"/>
                  </a:cubicBezTo>
                  <a:cubicBezTo>
                    <a:pt x="5347" y="234"/>
                    <a:pt x="5347" y="118"/>
                    <a:pt x="5313"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Google Shape;486;p39">
            <a:extLst>
              <a:ext uri="{FF2B5EF4-FFF2-40B4-BE49-F238E27FC236}">
                <a16:creationId xmlns:a16="http://schemas.microsoft.com/office/drawing/2014/main" id="{B9B74401-657A-4015-A435-01F17385D006}"/>
              </a:ext>
            </a:extLst>
          </p:cNvPr>
          <p:cNvPicPr preferRelativeResize="0"/>
          <p:nvPr/>
        </p:nvPicPr>
        <p:blipFill rotWithShape="1">
          <a:blip r:embed="rId2">
            <a:alphaModFix/>
          </a:blip>
          <a:srcRect l="1818" t="22722" r="58646" b="13432"/>
          <a:stretch/>
        </p:blipFill>
        <p:spPr>
          <a:xfrm>
            <a:off x="6679" y="1295400"/>
            <a:ext cx="1875934" cy="5029200"/>
          </a:xfrm>
          <a:prstGeom prst="rect">
            <a:avLst/>
          </a:prstGeom>
          <a:noFill/>
          <a:ln>
            <a:noFill/>
          </a:ln>
        </p:spPr>
      </p:pic>
      <p:sp>
        <p:nvSpPr>
          <p:cNvPr id="2" name="Title 1"/>
          <p:cNvSpPr>
            <a:spLocks noGrp="1"/>
          </p:cNvSpPr>
          <p:nvPr>
            <p:ph type="title"/>
          </p:nvPr>
        </p:nvSpPr>
        <p:spPr>
          <a:xfrm>
            <a:off x="647702" y="152400"/>
            <a:ext cx="7886700" cy="1325563"/>
          </a:xfrm>
        </p:spPr>
        <p:txBody>
          <a:bodyPr>
            <a:normAutofit/>
          </a:bodyPr>
          <a:lstStyle/>
          <a:p>
            <a:pPr algn="ctr"/>
            <a:r>
              <a:rPr lang="en-US" sz="4000" b="1" dirty="0"/>
              <a:t>Introduction</a:t>
            </a:r>
          </a:p>
        </p:txBody>
      </p:sp>
      <p:sp>
        <p:nvSpPr>
          <p:cNvPr id="3" name="Content Placeholder 2"/>
          <p:cNvSpPr>
            <a:spLocks noGrp="1"/>
          </p:cNvSpPr>
          <p:nvPr>
            <p:ph idx="1"/>
          </p:nvPr>
        </p:nvSpPr>
        <p:spPr>
          <a:xfrm>
            <a:off x="1371600" y="1295400"/>
            <a:ext cx="7543801" cy="5257800"/>
          </a:xfrm>
        </p:spPr>
        <p:txBody>
          <a:bodyPr>
            <a:normAutofit/>
          </a:bodyPr>
          <a:lstStyle/>
          <a:p>
            <a:r>
              <a:rPr lang="en-US" sz="1800" dirty="0"/>
              <a:t>As nowadays demand for restaurant food is increasing. The youngsters and elders love to go to restaurants and enjoy the food .But as we know that there is a long waiting (especially during special occasions) to acquire a table in restaurant and having the food at our table. </a:t>
            </a:r>
          </a:p>
          <a:p>
            <a:r>
              <a:rPr lang="en-US" sz="1800" dirty="0"/>
              <a:t>So, here our aim is to resolve these problems through our system or application by booking a table in any restaurant from anywhere and can also order their meal in advance. (Main motto: TIME SAVING). Also an alert message facility is provided if vacant table available before booked timings. </a:t>
            </a:r>
          </a:p>
          <a:p>
            <a:r>
              <a:rPr lang="en-US" sz="1800" dirty="0"/>
              <a:t>We will use ML concepts for recommendation of top picks through the analysis of customer’s liking history. We will also provide the view of tables so people can book tables according to their likings and privacy.</a:t>
            </a:r>
          </a:p>
          <a:p>
            <a:r>
              <a:rPr lang="en-US" sz="1800" dirty="0"/>
              <a:t> Our product is very beneficial in this COVID-19 pandemic as there won’t be waiting and rush to acquire a table in restaurant and so social distancing is followed. </a:t>
            </a:r>
          </a:p>
          <a:p>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226;p25">
            <a:extLst>
              <a:ext uri="{FF2B5EF4-FFF2-40B4-BE49-F238E27FC236}">
                <a16:creationId xmlns:a16="http://schemas.microsoft.com/office/drawing/2014/main" id="{C008BE3F-A8CE-4BEA-89CD-593B6C263CB9}"/>
              </a:ext>
            </a:extLst>
          </p:cNvPr>
          <p:cNvPicPr preferRelativeResize="0"/>
          <p:nvPr/>
        </p:nvPicPr>
        <p:blipFill rotWithShape="1">
          <a:blip r:embed="rId2">
            <a:alphaModFix/>
          </a:blip>
          <a:srcRect l="7555" t="8813" r="7547" b="8821"/>
          <a:stretch/>
        </p:blipFill>
        <p:spPr>
          <a:xfrm>
            <a:off x="5257800" y="990600"/>
            <a:ext cx="3414074" cy="2971800"/>
          </a:xfrm>
          <a:prstGeom prst="rect">
            <a:avLst/>
          </a:prstGeom>
          <a:noFill/>
          <a:ln>
            <a:noFill/>
          </a:ln>
        </p:spPr>
      </p:pic>
      <p:sp>
        <p:nvSpPr>
          <p:cNvPr id="7" name="Rectangle 6">
            <a:extLst>
              <a:ext uri="{FF2B5EF4-FFF2-40B4-BE49-F238E27FC236}">
                <a16:creationId xmlns:a16="http://schemas.microsoft.com/office/drawing/2014/main" id="{BB3AE7CC-D4C7-439D-9AD9-F68D10D27BF2}"/>
              </a:ext>
            </a:extLst>
          </p:cNvPr>
          <p:cNvSpPr/>
          <p:nvPr/>
        </p:nvSpPr>
        <p:spPr>
          <a:xfrm>
            <a:off x="609600" y="914400"/>
            <a:ext cx="7805663" cy="4124206"/>
          </a:xfrm>
          <a:prstGeom prst="rect">
            <a:avLst/>
          </a:prstGeom>
        </p:spPr>
        <p:txBody>
          <a:bodyPr wrap="none">
            <a:spAutoFit/>
          </a:bodyPr>
          <a:lstStyle/>
          <a:p>
            <a:r>
              <a:rPr lang="en-US" sz="2800" b="1" dirty="0"/>
              <a:t>Features for Customer Side:</a:t>
            </a:r>
            <a:endParaRPr lang="en-IN" sz="2800" dirty="0"/>
          </a:p>
          <a:p>
            <a:pPr marL="285750" lvl="0" indent="-285750">
              <a:buFont typeface="Arial" panose="020B0604020202020204" pitchFamily="34" charset="0"/>
              <a:buChar char="•"/>
            </a:pPr>
            <a:r>
              <a:rPr lang="en-US" dirty="0"/>
              <a:t>Sign Up &amp; login</a:t>
            </a:r>
            <a:endParaRPr lang="en-IN" dirty="0"/>
          </a:p>
          <a:p>
            <a:pPr marL="285750" lvl="0" indent="-285750">
              <a:buFont typeface="Arial" panose="020B0604020202020204" pitchFamily="34" charset="0"/>
              <a:buChar char="•"/>
            </a:pPr>
            <a:r>
              <a:rPr lang="en-US" dirty="0"/>
              <a:t>Explore and search restaurant (based on location)</a:t>
            </a:r>
            <a:endParaRPr lang="en-IN" dirty="0"/>
          </a:p>
          <a:p>
            <a:pPr marL="285750" lvl="0" indent="-285750">
              <a:buFont typeface="Arial" panose="020B0604020202020204" pitchFamily="34" charset="0"/>
              <a:buChar char="•"/>
            </a:pPr>
            <a:r>
              <a:rPr lang="en-US" dirty="0"/>
              <a:t>View and book tables</a:t>
            </a:r>
            <a:endParaRPr lang="en-IN" dirty="0"/>
          </a:p>
          <a:p>
            <a:pPr marL="285750" lvl="0" indent="-285750">
              <a:buFont typeface="Arial" panose="020B0604020202020204" pitchFamily="34" charset="0"/>
              <a:buChar char="•"/>
            </a:pPr>
            <a:r>
              <a:rPr lang="en-US" dirty="0"/>
              <a:t>Order items from menu</a:t>
            </a:r>
            <a:endParaRPr lang="en-IN" dirty="0"/>
          </a:p>
          <a:p>
            <a:pPr marL="285750" lvl="0" indent="-285750">
              <a:buFont typeface="Arial" panose="020B0604020202020204" pitchFamily="34" charset="0"/>
              <a:buChar char="•"/>
            </a:pPr>
            <a:r>
              <a:rPr lang="en-US" dirty="0"/>
              <a:t>Add to dish and take away</a:t>
            </a:r>
            <a:endParaRPr lang="en-IN" dirty="0"/>
          </a:p>
          <a:p>
            <a:pPr marL="285750" lvl="0" indent="-285750">
              <a:buFont typeface="Arial" panose="020B0604020202020204" pitchFamily="34" charset="0"/>
              <a:buChar char="•"/>
            </a:pPr>
            <a:r>
              <a:rPr lang="en-US" dirty="0"/>
              <a:t>Make Payment</a:t>
            </a:r>
            <a:endParaRPr lang="en-IN" dirty="0"/>
          </a:p>
          <a:p>
            <a:pPr marL="285750" lvl="0" indent="-285750">
              <a:buFont typeface="Arial" panose="020B0604020202020204" pitchFamily="34" charset="0"/>
              <a:buChar char="•"/>
            </a:pPr>
            <a:r>
              <a:rPr lang="en-US" dirty="0"/>
              <a:t>Offers and Promo codes</a:t>
            </a:r>
            <a:endParaRPr lang="en-IN" dirty="0"/>
          </a:p>
          <a:p>
            <a:pPr marL="285750" lvl="0" indent="-285750">
              <a:buFont typeface="Arial" panose="020B0604020202020204" pitchFamily="34" charset="0"/>
              <a:buChar char="•"/>
            </a:pPr>
            <a:r>
              <a:rPr lang="en-US" dirty="0"/>
              <a:t>View top pick</a:t>
            </a:r>
            <a:endParaRPr lang="en-IN" dirty="0"/>
          </a:p>
          <a:p>
            <a:pPr marL="285750" lvl="0" indent="-285750">
              <a:buFont typeface="Arial" panose="020B0604020202020204" pitchFamily="34" charset="0"/>
              <a:buChar char="•"/>
            </a:pPr>
            <a:r>
              <a:rPr lang="en-US" dirty="0"/>
              <a:t>Order history</a:t>
            </a:r>
            <a:endParaRPr lang="en-IN" dirty="0"/>
          </a:p>
          <a:p>
            <a:pPr marL="285750" lvl="0" indent="-285750">
              <a:buFont typeface="Arial" panose="020B0604020202020204" pitchFamily="34" charset="0"/>
              <a:buChar char="•"/>
            </a:pPr>
            <a:r>
              <a:rPr lang="en-US" dirty="0"/>
              <a:t>Feedback, Review and alert</a:t>
            </a:r>
            <a:endParaRPr lang="en-IN" dirty="0"/>
          </a:p>
          <a:p>
            <a:pPr marL="285750" lvl="0" indent="-285750">
              <a:buFont typeface="Arial" panose="020B0604020202020204" pitchFamily="34" charset="0"/>
              <a:buChar char="•"/>
            </a:pPr>
            <a:r>
              <a:rPr lang="en-US" dirty="0"/>
              <a:t>Profile Management (View account, change password and other basic details )</a:t>
            </a:r>
            <a:endParaRPr lang="en-IN" dirty="0"/>
          </a:p>
          <a:p>
            <a:pPr marL="285750" lvl="0" indent="-285750">
              <a:buFont typeface="Arial" panose="020B0604020202020204" pitchFamily="34" charset="0"/>
              <a:buChar char="•"/>
            </a:pPr>
            <a:r>
              <a:rPr lang="en-US" dirty="0"/>
              <a:t>Forget Password</a:t>
            </a:r>
            <a:endParaRPr lang="en-IN" dirty="0"/>
          </a:p>
          <a:p>
            <a:pPr marL="285750" lvl="0" indent="-285750">
              <a:buFont typeface="Arial" panose="020B0604020202020204" pitchFamily="34" charset="0"/>
              <a:buChar char="•"/>
            </a:pPr>
            <a:r>
              <a:rPr lang="en-US" dirty="0"/>
              <a:t>Logout</a:t>
            </a:r>
            <a:endParaRPr lang="en-IN" dirty="0"/>
          </a:p>
        </p:txBody>
      </p:sp>
    </p:spTree>
    <p:extLst>
      <p:ext uri="{BB962C8B-B14F-4D97-AF65-F5344CB8AC3E}">
        <p14:creationId xmlns:p14="http://schemas.microsoft.com/office/powerpoint/2010/main" val="278627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56;p31">
            <a:extLst>
              <a:ext uri="{FF2B5EF4-FFF2-40B4-BE49-F238E27FC236}">
                <a16:creationId xmlns:a16="http://schemas.microsoft.com/office/drawing/2014/main" id="{7CDB4901-1B0B-4281-8ED7-4FADB3894114}"/>
              </a:ext>
            </a:extLst>
          </p:cNvPr>
          <p:cNvPicPr preferRelativeResize="0"/>
          <p:nvPr/>
        </p:nvPicPr>
        <p:blipFill rotWithShape="1">
          <a:blip r:embed="rId2">
            <a:alphaModFix/>
          </a:blip>
          <a:srcRect l="7045" t="10205" r="7028" b="10561"/>
          <a:stretch/>
        </p:blipFill>
        <p:spPr>
          <a:xfrm>
            <a:off x="5257800" y="457200"/>
            <a:ext cx="3623151" cy="3340776"/>
          </a:xfrm>
          <a:prstGeom prst="rect">
            <a:avLst/>
          </a:prstGeom>
          <a:noFill/>
          <a:ln>
            <a:noFill/>
          </a:ln>
        </p:spPr>
      </p:pic>
      <p:sp>
        <p:nvSpPr>
          <p:cNvPr id="3" name="Content Placeholder 2">
            <a:extLst>
              <a:ext uri="{FF2B5EF4-FFF2-40B4-BE49-F238E27FC236}">
                <a16:creationId xmlns:a16="http://schemas.microsoft.com/office/drawing/2014/main" id="{48EC7478-EBE5-4A56-9057-376A7AD3F645}"/>
              </a:ext>
            </a:extLst>
          </p:cNvPr>
          <p:cNvSpPr>
            <a:spLocks noGrp="1"/>
          </p:cNvSpPr>
          <p:nvPr>
            <p:ph idx="1"/>
          </p:nvPr>
        </p:nvSpPr>
        <p:spPr>
          <a:xfrm>
            <a:off x="533400" y="990600"/>
            <a:ext cx="7886700" cy="5181600"/>
          </a:xfrm>
        </p:spPr>
        <p:txBody>
          <a:bodyPr>
            <a:normAutofit fontScale="62500" lnSpcReduction="20000"/>
          </a:bodyPr>
          <a:lstStyle/>
          <a:p>
            <a:pPr marL="0" indent="0">
              <a:buNone/>
            </a:pPr>
            <a:r>
              <a:rPr lang="en-US" sz="4400" b="1" dirty="0"/>
              <a:t>Features for Restaurant  Side:</a:t>
            </a:r>
            <a:endParaRPr lang="en-IN" sz="4400" b="1" dirty="0"/>
          </a:p>
          <a:p>
            <a:pPr lvl="0"/>
            <a:r>
              <a:rPr lang="en-US" sz="2900" dirty="0"/>
              <a:t>Sign Up and Login (Sign up approved by Admin)</a:t>
            </a:r>
            <a:endParaRPr lang="en-IN" sz="2900" dirty="0"/>
          </a:p>
          <a:p>
            <a:pPr lvl="0"/>
            <a:r>
              <a:rPr lang="en-US" sz="2900" dirty="0"/>
              <a:t>Mange table layout</a:t>
            </a:r>
            <a:endParaRPr lang="en-IN" sz="2900" dirty="0"/>
          </a:p>
          <a:p>
            <a:pPr lvl="0"/>
            <a:r>
              <a:rPr lang="en-US" sz="2900" dirty="0"/>
              <a:t>Manage Menu  category &amp; items</a:t>
            </a:r>
            <a:endParaRPr lang="en-IN" sz="2900" dirty="0"/>
          </a:p>
          <a:p>
            <a:pPr lvl="0"/>
            <a:r>
              <a:rPr lang="en-US" sz="2900" dirty="0"/>
              <a:t>Mange timings and schedule ( for Online &amp; Offline)</a:t>
            </a:r>
            <a:endParaRPr lang="en-IN" sz="2900" dirty="0"/>
          </a:p>
          <a:p>
            <a:pPr lvl="0"/>
            <a:r>
              <a:rPr lang="en-US" sz="2900" dirty="0"/>
              <a:t>Manage offers &amp; promo codes</a:t>
            </a:r>
            <a:endParaRPr lang="en-IN" sz="2900" dirty="0"/>
          </a:p>
          <a:p>
            <a:pPr lvl="0"/>
            <a:r>
              <a:rPr lang="en-US" sz="2900" dirty="0"/>
              <a:t>Manage orders &amp; Order history</a:t>
            </a:r>
            <a:endParaRPr lang="en-IN" sz="2900" dirty="0"/>
          </a:p>
          <a:p>
            <a:pPr lvl="0"/>
            <a:r>
              <a:rPr lang="en-US" sz="2900" dirty="0"/>
              <a:t>Manage Payment</a:t>
            </a:r>
            <a:endParaRPr lang="en-IN" sz="2900" dirty="0"/>
          </a:p>
          <a:p>
            <a:pPr lvl="0"/>
            <a:r>
              <a:rPr lang="en-US" sz="2900" dirty="0"/>
              <a:t>Reply of Feedback, Review and alert</a:t>
            </a:r>
            <a:endParaRPr lang="en-IN" sz="2900" dirty="0"/>
          </a:p>
          <a:p>
            <a:pPr lvl="0"/>
            <a:r>
              <a:rPr lang="en-US" sz="2900" dirty="0"/>
              <a:t>Profile Management (View account, change password and other basic details )</a:t>
            </a:r>
            <a:endParaRPr lang="en-IN" sz="2900" dirty="0"/>
          </a:p>
          <a:p>
            <a:pPr lvl="0"/>
            <a:r>
              <a:rPr lang="en-US" sz="2900" dirty="0"/>
              <a:t>Forget Password</a:t>
            </a:r>
            <a:endParaRPr lang="en-IN" sz="2900" dirty="0"/>
          </a:p>
          <a:p>
            <a:pPr lvl="0"/>
            <a:r>
              <a:rPr lang="en-US" sz="2900" dirty="0"/>
              <a:t>Logout</a:t>
            </a:r>
            <a:endParaRPr lang="en-IN" sz="2900" dirty="0"/>
          </a:p>
          <a:p>
            <a:r>
              <a:rPr lang="en-US" b="1" dirty="0"/>
              <a:t> </a:t>
            </a:r>
            <a:endParaRPr lang="en-IN" sz="2600" dirty="0"/>
          </a:p>
          <a:p>
            <a:pPr marL="0" indent="0">
              <a:buNone/>
            </a:pPr>
            <a:r>
              <a:rPr lang="en-US" sz="4400" b="1" dirty="0"/>
              <a:t>Features for Admin Side:</a:t>
            </a:r>
          </a:p>
          <a:p>
            <a:pPr lvl="0"/>
            <a:r>
              <a:rPr lang="en-US" sz="2900" dirty="0"/>
              <a:t>Manage Customers and Restaurant</a:t>
            </a:r>
            <a:endParaRPr lang="en-IN" sz="2900" dirty="0"/>
          </a:p>
          <a:p>
            <a:pPr lvl="0"/>
            <a:r>
              <a:rPr lang="en-US" sz="2900" dirty="0"/>
              <a:t>View &amp; track activities of both customer and Restaurant</a:t>
            </a:r>
            <a:endParaRPr lang="en-IN" sz="2900" dirty="0"/>
          </a:p>
          <a:p>
            <a:r>
              <a:rPr lang="en-US" sz="2900" dirty="0"/>
              <a:t>Provide Help</a:t>
            </a:r>
            <a:endParaRPr lang="en-IN" sz="2900" dirty="0"/>
          </a:p>
        </p:txBody>
      </p:sp>
    </p:spTree>
    <p:extLst>
      <p:ext uri="{BB962C8B-B14F-4D97-AF65-F5344CB8AC3E}">
        <p14:creationId xmlns:p14="http://schemas.microsoft.com/office/powerpoint/2010/main" val="213963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DFF1-3A3A-4E01-B049-02671CA677DD}"/>
              </a:ext>
            </a:extLst>
          </p:cNvPr>
          <p:cNvSpPr>
            <a:spLocks noGrp="1"/>
          </p:cNvSpPr>
          <p:nvPr>
            <p:ph type="title"/>
          </p:nvPr>
        </p:nvSpPr>
        <p:spPr/>
        <p:txBody>
          <a:bodyPr/>
          <a:lstStyle/>
          <a:p>
            <a:r>
              <a:rPr lang="en-US" b="1" dirty="0"/>
              <a:t>Modules of the system:</a:t>
            </a:r>
            <a:endParaRPr lang="en-IN" dirty="0"/>
          </a:p>
        </p:txBody>
      </p:sp>
      <p:sp>
        <p:nvSpPr>
          <p:cNvPr id="3" name="Content Placeholder 2">
            <a:extLst>
              <a:ext uri="{FF2B5EF4-FFF2-40B4-BE49-F238E27FC236}">
                <a16:creationId xmlns:a16="http://schemas.microsoft.com/office/drawing/2014/main" id="{21EC075C-3C16-4F7E-A09D-20F409E2ADE6}"/>
              </a:ext>
            </a:extLst>
          </p:cNvPr>
          <p:cNvSpPr>
            <a:spLocks noGrp="1"/>
          </p:cNvSpPr>
          <p:nvPr>
            <p:ph idx="1"/>
          </p:nvPr>
        </p:nvSpPr>
        <p:spPr>
          <a:xfrm>
            <a:off x="533400" y="1600200"/>
            <a:ext cx="7886700" cy="4351338"/>
          </a:xfrm>
        </p:spPr>
        <p:txBody>
          <a:bodyPr>
            <a:normAutofit fontScale="92500" lnSpcReduction="10000"/>
          </a:bodyPr>
          <a:lstStyle/>
          <a:p>
            <a:pPr marL="0" indent="0">
              <a:buNone/>
            </a:pPr>
            <a:r>
              <a:rPr lang="en-US" b="1" dirty="0"/>
              <a:t>Registration/Login and Profile:</a:t>
            </a:r>
            <a:endParaRPr lang="en-IN" dirty="0"/>
          </a:p>
          <a:p>
            <a:r>
              <a:rPr lang="en-US" dirty="0"/>
              <a:t>            Here in this module we will manage the registration and login for customers as well as for restaurant. Users will be able to view and edit/manage their profile and see their order history.</a:t>
            </a:r>
            <a:endParaRPr lang="en-IN" dirty="0"/>
          </a:p>
          <a:p>
            <a:pPr marL="0" indent="0">
              <a:buNone/>
            </a:pPr>
            <a:r>
              <a:rPr lang="en-US" b="1" dirty="0"/>
              <a:t>Table Booking and Menu Ordering:</a:t>
            </a:r>
            <a:endParaRPr lang="en-IN" dirty="0"/>
          </a:p>
          <a:p>
            <a:r>
              <a:rPr lang="en-US" dirty="0"/>
              <a:t>               This is the main module in the system. Here the customers can view the table positions inside the restaurants and they can reserve any of the table according to their choice. The customers can do prior booking according to their time convenience. We will also display the menu provided by the restaurant and also the top picks of food items. The restaurant can also modify their restaurant’s menu and table arrangement according to the changes made in the restaurant.</a:t>
            </a:r>
            <a:endParaRPr lang="en-IN" dirty="0"/>
          </a:p>
          <a:p>
            <a:r>
              <a:rPr lang="en-US" dirty="0"/>
              <a:t>                 Also in this module we will send notification few minutes before their booked timings and alert message to the customer if in case the vacancy of tables there. Also if any cancelation occurs then that duration will be managed for walk-in customers.</a:t>
            </a:r>
            <a:endParaRPr lang="en-IN" dirty="0"/>
          </a:p>
        </p:txBody>
      </p:sp>
    </p:spTree>
    <p:extLst>
      <p:ext uri="{BB962C8B-B14F-4D97-AF65-F5344CB8AC3E}">
        <p14:creationId xmlns:p14="http://schemas.microsoft.com/office/powerpoint/2010/main" val="1618348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B73438-3D7C-4FA1-8183-44741144535E}"/>
              </a:ext>
            </a:extLst>
          </p:cNvPr>
          <p:cNvSpPr>
            <a:spLocks noGrp="1"/>
          </p:cNvSpPr>
          <p:nvPr>
            <p:ph idx="1"/>
          </p:nvPr>
        </p:nvSpPr>
        <p:spPr>
          <a:xfrm>
            <a:off x="533400" y="1143000"/>
            <a:ext cx="7886700" cy="4351338"/>
          </a:xfrm>
        </p:spPr>
        <p:txBody>
          <a:bodyPr>
            <a:normAutofit fontScale="92500"/>
          </a:bodyPr>
          <a:lstStyle/>
          <a:p>
            <a:r>
              <a:rPr lang="en-US" b="1" dirty="0"/>
              <a:t>Take away: </a:t>
            </a:r>
            <a:r>
              <a:rPr lang="en-US" dirty="0"/>
              <a:t>Here we will also provide the take away services to our customer and add to dish facility is also available</a:t>
            </a:r>
            <a:r>
              <a:rPr lang="en-US" b="1" dirty="0"/>
              <a:t>.</a:t>
            </a:r>
            <a:r>
              <a:rPr lang="en-US" dirty="0"/>
              <a:t> Customers can also see the order status and accordingly come and take the food ordered.</a:t>
            </a:r>
            <a:endParaRPr lang="en-IN" dirty="0"/>
          </a:p>
          <a:p>
            <a:r>
              <a:rPr lang="en-US" b="1" dirty="0"/>
              <a:t>Payment: </a:t>
            </a:r>
            <a:r>
              <a:rPr lang="en-US" dirty="0"/>
              <a:t>In this module we are going to design the payment system in which customer makes payment against their any type of orders or booking and same restaurant will verify the payment status of individual customer so that restaurant will make necessary arrangements . And also the customers can apply coupon code if it will be making available by restaurant. </a:t>
            </a:r>
            <a:endParaRPr lang="en-IN" dirty="0"/>
          </a:p>
          <a:p>
            <a:r>
              <a:rPr lang="en-US" b="1" dirty="0"/>
              <a:t>Management System: </a:t>
            </a:r>
            <a:r>
              <a:rPr lang="en-US" dirty="0"/>
              <a:t>This comes purely under the role of Admin by managing customers and restaurant account. Also providing help regarding our app working issues if needed.</a:t>
            </a:r>
            <a:endParaRPr lang="en-IN" dirty="0"/>
          </a:p>
          <a:p>
            <a:r>
              <a:rPr lang="en-US" b="1" dirty="0"/>
              <a:t>Ratings: </a:t>
            </a:r>
            <a:r>
              <a:rPr lang="en-US" dirty="0"/>
              <a:t>Over here the customers can provide ratings and reviews for restaurant and also see others’ reviews. The customer and restaurant can provide feedback for our app.</a:t>
            </a:r>
            <a:endParaRPr lang="en-IN" dirty="0"/>
          </a:p>
        </p:txBody>
      </p:sp>
    </p:spTree>
    <p:extLst>
      <p:ext uri="{BB962C8B-B14F-4D97-AF65-F5344CB8AC3E}">
        <p14:creationId xmlns:p14="http://schemas.microsoft.com/office/powerpoint/2010/main" val="1175451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8854-BE9F-44B0-9157-6F2281DB8438}"/>
              </a:ext>
            </a:extLst>
          </p:cNvPr>
          <p:cNvSpPr>
            <a:spLocks noGrp="1"/>
          </p:cNvSpPr>
          <p:nvPr>
            <p:ph type="title"/>
          </p:nvPr>
        </p:nvSpPr>
        <p:spPr>
          <a:xfrm>
            <a:off x="3048000" y="2514600"/>
            <a:ext cx="3409950" cy="1325563"/>
          </a:xfrm>
        </p:spPr>
        <p:txBody>
          <a:bodyPr/>
          <a:lstStyle/>
          <a:p>
            <a:r>
              <a:rPr lang="en-IN" b="1" dirty="0"/>
              <a:t>THANK YOU</a:t>
            </a:r>
          </a:p>
        </p:txBody>
      </p:sp>
      <p:pic>
        <p:nvPicPr>
          <p:cNvPr id="4" name="Google Shape;667;p46">
            <a:extLst>
              <a:ext uri="{FF2B5EF4-FFF2-40B4-BE49-F238E27FC236}">
                <a16:creationId xmlns:a16="http://schemas.microsoft.com/office/drawing/2014/main" id="{917036BE-3C2C-464D-BB21-4CCDF291C047}"/>
              </a:ext>
            </a:extLst>
          </p:cNvPr>
          <p:cNvPicPr preferRelativeResize="0"/>
          <p:nvPr/>
        </p:nvPicPr>
        <p:blipFill rotWithShape="1">
          <a:blip r:embed="rId2">
            <a:alphaModFix/>
          </a:blip>
          <a:srcRect l="12736" t="12736" r="12736" b="12736"/>
          <a:stretch/>
        </p:blipFill>
        <p:spPr>
          <a:xfrm rot="21247224">
            <a:off x="5780988" y="446988"/>
            <a:ext cx="2926350" cy="2926350"/>
          </a:xfrm>
          <a:prstGeom prst="rect">
            <a:avLst/>
          </a:prstGeom>
          <a:noFill/>
          <a:ln>
            <a:noFill/>
          </a:ln>
        </p:spPr>
      </p:pic>
    </p:spTree>
    <p:extLst>
      <p:ext uri="{BB962C8B-B14F-4D97-AF65-F5344CB8AC3E}">
        <p14:creationId xmlns:p14="http://schemas.microsoft.com/office/powerpoint/2010/main" val="3342329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TotalTime>
  <Words>773</Words>
  <Application>Microsoft Office PowerPoint</Application>
  <PresentationFormat>On-screen Show (4:3)</PresentationFormat>
  <Paragraphs>58</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Lilita One</vt:lpstr>
      <vt:lpstr>Office Theme</vt:lpstr>
      <vt:lpstr>PowerPoint Presentation</vt:lpstr>
      <vt:lpstr>OUR TEAM</vt:lpstr>
      <vt:lpstr>Abstract</vt:lpstr>
      <vt:lpstr>Introduction</vt:lpstr>
      <vt:lpstr>PowerPoint Presentation</vt:lpstr>
      <vt:lpstr>PowerPoint Presentation</vt:lpstr>
      <vt:lpstr>Modules of the system: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kmt</dc:creator>
  <cp:lastModifiedBy>sarvesh</cp:lastModifiedBy>
  <cp:revision>66</cp:revision>
  <dcterms:created xsi:type="dcterms:W3CDTF">2020-10-03T04:14:07Z</dcterms:created>
  <dcterms:modified xsi:type="dcterms:W3CDTF">2020-11-15T20:27:57Z</dcterms:modified>
</cp:coreProperties>
</file>